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3" r:id="rId1"/>
    <p:sldMasterId id="2147483675" r:id="rId2"/>
  </p:sldMasterIdLst>
  <p:notesMasterIdLst>
    <p:notesMasterId r:id="rId25"/>
  </p:notesMasterIdLst>
  <p:sldIdLst>
    <p:sldId id="323" r:id="rId3"/>
    <p:sldId id="387" r:id="rId4"/>
    <p:sldId id="398" r:id="rId5"/>
    <p:sldId id="261" r:id="rId6"/>
    <p:sldId id="317" r:id="rId7"/>
    <p:sldId id="389" r:id="rId8"/>
    <p:sldId id="320" r:id="rId9"/>
    <p:sldId id="321" r:id="rId10"/>
    <p:sldId id="322" r:id="rId11"/>
    <p:sldId id="336" r:id="rId12"/>
    <p:sldId id="376" r:id="rId13"/>
    <p:sldId id="318" r:id="rId14"/>
    <p:sldId id="319" r:id="rId15"/>
    <p:sldId id="316" r:id="rId16"/>
    <p:sldId id="326" r:id="rId17"/>
    <p:sldId id="289" r:id="rId18"/>
    <p:sldId id="397" r:id="rId19"/>
    <p:sldId id="401" r:id="rId20"/>
    <p:sldId id="400" r:id="rId21"/>
    <p:sldId id="399" r:id="rId22"/>
    <p:sldId id="327" r:id="rId23"/>
    <p:sldId id="395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39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FFB1A2-832E-4246-887F-C5DD706FA765}" v="51" dt="2022-04-04T21:21:27.786"/>
  </p1510:revLst>
</p1510:revInfo>
</file>

<file path=ppt/tableStyles.xml><?xml version="1.0" encoding="utf-8"?>
<a:tblStyleLst xmlns:a="http://schemas.openxmlformats.org/drawingml/2006/main" def="{3445B8BE-F5D3-42EB-8839-1A0B1C70527D}">
  <a:tblStyle styleId="{3445B8BE-F5D3-42EB-8839-1A0B1C7052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14"/>
    <p:restoredTop sz="78549"/>
  </p:normalViewPr>
  <p:slideViewPr>
    <p:cSldViewPr snapToGrid="0">
      <p:cViewPr varScale="1">
        <p:scale>
          <a:sx n="113" d="100"/>
          <a:sy n="113" d="100"/>
        </p:scale>
        <p:origin x="13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uri Deshpande" userId="e0b21002-9787-4fb5-bed7-af3bcead0bdb" providerId="ADAL" clId="{DFFFB1A2-832E-4246-887F-C5DD706FA765}"/>
    <pc:docChg chg="undo custSel addSld delSld modSld sldOrd modMainMaster">
      <pc:chgData name="Gouri Deshpande" userId="e0b21002-9787-4fb5-bed7-af3bcead0bdb" providerId="ADAL" clId="{DFFFB1A2-832E-4246-887F-C5DD706FA765}" dt="2022-04-04T21:32:16.638" v="581" actId="1076"/>
      <pc:docMkLst>
        <pc:docMk/>
      </pc:docMkLst>
      <pc:sldChg chg="addSp modSp mod">
        <pc:chgData name="Gouri Deshpande" userId="e0b21002-9787-4fb5-bed7-af3bcead0bdb" providerId="ADAL" clId="{DFFFB1A2-832E-4246-887F-C5DD706FA765}" dt="2022-04-03T01:22:24.689" v="286" actId="1076"/>
        <pc:sldMkLst>
          <pc:docMk/>
          <pc:sldMk cId="0" sldId="261"/>
        </pc:sldMkLst>
        <pc:spChg chg="add mod">
          <ac:chgData name="Gouri Deshpande" userId="e0b21002-9787-4fb5-bed7-af3bcead0bdb" providerId="ADAL" clId="{DFFFB1A2-832E-4246-887F-C5DD706FA765}" dt="2022-04-03T01:22:24.689" v="286" actId="1076"/>
          <ac:spMkLst>
            <pc:docMk/>
            <pc:sldMk cId="0" sldId="261"/>
            <ac:spMk id="16" creationId="{70756A74-D80C-AF4E-8599-4F16111C45EC}"/>
          </ac:spMkLst>
        </pc:spChg>
      </pc:sldChg>
      <pc:sldChg chg="addSp delSp modSp mod">
        <pc:chgData name="Gouri Deshpande" userId="e0b21002-9787-4fb5-bed7-af3bcead0bdb" providerId="ADAL" clId="{DFFFB1A2-832E-4246-887F-C5DD706FA765}" dt="2022-04-03T01:23:24.952" v="304" actId="478"/>
        <pc:sldMkLst>
          <pc:docMk/>
          <pc:sldMk cId="2525899596" sldId="289"/>
        </pc:sldMkLst>
        <pc:spChg chg="del">
          <ac:chgData name="Gouri Deshpande" userId="e0b21002-9787-4fb5-bed7-af3bcead0bdb" providerId="ADAL" clId="{DFFFB1A2-832E-4246-887F-C5DD706FA765}" dt="2022-04-03T01:23:24.952" v="304" actId="478"/>
          <ac:spMkLst>
            <pc:docMk/>
            <pc:sldMk cId="2525899596" sldId="289"/>
            <ac:spMk id="4" creationId="{CBE987DE-E227-415B-A057-E3C80BAD039B}"/>
          </ac:spMkLst>
        </pc:spChg>
        <pc:spChg chg="add mod">
          <ac:chgData name="Gouri Deshpande" userId="e0b21002-9787-4fb5-bed7-af3bcead0bdb" providerId="ADAL" clId="{DFFFB1A2-832E-4246-887F-C5DD706FA765}" dt="2022-04-03T01:23:21.326" v="303"/>
          <ac:spMkLst>
            <pc:docMk/>
            <pc:sldMk cId="2525899596" sldId="289"/>
            <ac:spMk id="29" creationId="{FEE20885-BC56-EE4B-A095-09E0482505F3}"/>
          </ac:spMkLst>
        </pc:spChg>
      </pc:sldChg>
      <pc:sldChg chg="addSp modSp">
        <pc:chgData name="Gouri Deshpande" userId="e0b21002-9787-4fb5-bed7-af3bcead0bdb" providerId="ADAL" clId="{DFFFB1A2-832E-4246-887F-C5DD706FA765}" dt="2022-04-03T01:23:16.274" v="301"/>
        <pc:sldMkLst>
          <pc:docMk/>
          <pc:sldMk cId="1969716221" sldId="316"/>
        </pc:sldMkLst>
        <pc:spChg chg="add mod">
          <ac:chgData name="Gouri Deshpande" userId="e0b21002-9787-4fb5-bed7-af3bcead0bdb" providerId="ADAL" clId="{DFFFB1A2-832E-4246-887F-C5DD706FA765}" dt="2022-04-03T01:23:16.274" v="301"/>
          <ac:spMkLst>
            <pc:docMk/>
            <pc:sldMk cId="1969716221" sldId="316"/>
            <ac:spMk id="25" creationId="{CAACE983-D7BE-984B-BC16-1F45B441F2DB}"/>
          </ac:spMkLst>
        </pc:spChg>
      </pc:sldChg>
      <pc:sldChg chg="addSp modSp mod">
        <pc:chgData name="Gouri Deshpande" userId="e0b21002-9787-4fb5-bed7-af3bcead0bdb" providerId="ADAL" clId="{DFFFB1A2-832E-4246-887F-C5DD706FA765}" dt="2022-04-03T01:22:31.720" v="287" actId="1076"/>
        <pc:sldMkLst>
          <pc:docMk/>
          <pc:sldMk cId="1910696459" sldId="317"/>
        </pc:sldMkLst>
        <pc:spChg chg="add mod">
          <ac:chgData name="Gouri Deshpande" userId="e0b21002-9787-4fb5-bed7-af3bcead0bdb" providerId="ADAL" clId="{DFFFB1A2-832E-4246-887F-C5DD706FA765}" dt="2022-04-03T01:22:31.720" v="287" actId="1076"/>
          <ac:spMkLst>
            <pc:docMk/>
            <pc:sldMk cId="1910696459" sldId="317"/>
            <ac:spMk id="7" creationId="{88E64649-07CC-4B4D-AD15-15D422E8EA88}"/>
          </ac:spMkLst>
        </pc:spChg>
      </pc:sldChg>
      <pc:sldChg chg="addSp modSp">
        <pc:chgData name="Gouri Deshpande" userId="e0b21002-9787-4fb5-bed7-af3bcead0bdb" providerId="ADAL" clId="{DFFFB1A2-832E-4246-887F-C5DD706FA765}" dt="2022-04-03T01:23:11.845" v="299"/>
        <pc:sldMkLst>
          <pc:docMk/>
          <pc:sldMk cId="3291929585" sldId="318"/>
        </pc:sldMkLst>
        <pc:spChg chg="add mod">
          <ac:chgData name="Gouri Deshpande" userId="e0b21002-9787-4fb5-bed7-af3bcead0bdb" providerId="ADAL" clId="{DFFFB1A2-832E-4246-887F-C5DD706FA765}" dt="2022-04-03T01:23:11.845" v="299"/>
          <ac:spMkLst>
            <pc:docMk/>
            <pc:sldMk cId="3291929585" sldId="318"/>
            <ac:spMk id="7" creationId="{6EA8B347-9439-AE4C-B9B5-5B0D52689BE3}"/>
          </ac:spMkLst>
        </pc:spChg>
      </pc:sldChg>
      <pc:sldChg chg="addSp modSp">
        <pc:chgData name="Gouri Deshpande" userId="e0b21002-9787-4fb5-bed7-af3bcead0bdb" providerId="ADAL" clId="{DFFFB1A2-832E-4246-887F-C5DD706FA765}" dt="2022-04-03T01:23:14.103" v="300"/>
        <pc:sldMkLst>
          <pc:docMk/>
          <pc:sldMk cId="1457698486" sldId="319"/>
        </pc:sldMkLst>
        <pc:spChg chg="add mod">
          <ac:chgData name="Gouri Deshpande" userId="e0b21002-9787-4fb5-bed7-af3bcead0bdb" providerId="ADAL" clId="{DFFFB1A2-832E-4246-887F-C5DD706FA765}" dt="2022-04-03T01:23:14.103" v="300"/>
          <ac:spMkLst>
            <pc:docMk/>
            <pc:sldMk cId="1457698486" sldId="319"/>
            <ac:spMk id="7" creationId="{3AE01E47-D1D6-7040-A30F-FCB8FFBDD9ED}"/>
          </ac:spMkLst>
        </pc:spChg>
      </pc:sldChg>
      <pc:sldChg chg="addSp delSp modSp mod">
        <pc:chgData name="Gouri Deshpande" userId="e0b21002-9787-4fb5-bed7-af3bcead0bdb" providerId="ADAL" clId="{DFFFB1A2-832E-4246-887F-C5DD706FA765}" dt="2022-04-04T02:38:04.973" v="322" actId="20577"/>
        <pc:sldMkLst>
          <pc:docMk/>
          <pc:sldMk cId="3131228762" sldId="320"/>
        </pc:sldMkLst>
        <pc:spChg chg="add mod">
          <ac:chgData name="Gouri Deshpande" userId="e0b21002-9787-4fb5-bed7-af3bcead0bdb" providerId="ADAL" clId="{DFFFB1A2-832E-4246-887F-C5DD706FA765}" dt="2022-04-03T01:22:41.527" v="289" actId="1076"/>
          <ac:spMkLst>
            <pc:docMk/>
            <pc:sldMk cId="3131228762" sldId="320"/>
            <ac:spMk id="10" creationId="{3DC0C0C5-7161-8A40-8EC7-5187827F6BA9}"/>
          </ac:spMkLst>
        </pc:spChg>
        <pc:spChg chg="mod">
          <ac:chgData name="Gouri Deshpande" userId="e0b21002-9787-4fb5-bed7-af3bcead0bdb" providerId="ADAL" clId="{DFFFB1A2-832E-4246-887F-C5DD706FA765}" dt="2022-04-04T02:38:04.973" v="322" actId="20577"/>
          <ac:spMkLst>
            <pc:docMk/>
            <pc:sldMk cId="3131228762" sldId="320"/>
            <ac:spMk id="25" creationId="{4CED6221-67D6-7947-9746-3C57CE6B4860}"/>
          </ac:spMkLst>
        </pc:spChg>
        <pc:picChg chg="add mod">
          <ac:chgData name="Gouri Deshpande" userId="e0b21002-9787-4fb5-bed7-af3bcead0bdb" providerId="ADAL" clId="{DFFFB1A2-832E-4246-887F-C5DD706FA765}" dt="2022-04-04T02:37:56.504" v="313" actId="1076"/>
          <ac:picMkLst>
            <pc:docMk/>
            <pc:sldMk cId="3131228762" sldId="320"/>
            <ac:picMk id="3" creationId="{8DDD8A5B-50FC-974F-98B2-E4A00972A65C}"/>
          </ac:picMkLst>
        </pc:picChg>
        <pc:picChg chg="del">
          <ac:chgData name="Gouri Deshpande" userId="e0b21002-9787-4fb5-bed7-af3bcead0bdb" providerId="ADAL" clId="{DFFFB1A2-832E-4246-887F-C5DD706FA765}" dt="2022-04-04T02:37:54.092" v="310" actId="478"/>
          <ac:picMkLst>
            <pc:docMk/>
            <pc:sldMk cId="3131228762" sldId="320"/>
            <ac:picMk id="23" creationId="{655A1CFE-6B51-9A45-831E-574D2318FA2E}"/>
          </ac:picMkLst>
        </pc:picChg>
      </pc:sldChg>
      <pc:sldChg chg="addSp delSp modSp mod">
        <pc:chgData name="Gouri Deshpande" userId="e0b21002-9787-4fb5-bed7-af3bcead0bdb" providerId="ADAL" clId="{DFFFB1A2-832E-4246-887F-C5DD706FA765}" dt="2022-04-04T17:17:47.816" v="561" actId="20577"/>
        <pc:sldMkLst>
          <pc:docMk/>
          <pc:sldMk cId="1570060935" sldId="321"/>
        </pc:sldMkLst>
        <pc:spChg chg="mod">
          <ac:chgData name="Gouri Deshpande" userId="e0b21002-9787-4fb5-bed7-af3bcead0bdb" providerId="ADAL" clId="{DFFFB1A2-832E-4246-887F-C5DD706FA765}" dt="2022-04-04T17:17:47.816" v="561" actId="20577"/>
          <ac:spMkLst>
            <pc:docMk/>
            <pc:sldMk cId="1570060935" sldId="321"/>
            <ac:spMk id="2" creationId="{BEEE104F-CD61-4EB2-86B1-65E95642F7DE}"/>
          </ac:spMkLst>
        </pc:spChg>
        <pc:spChg chg="add mod">
          <ac:chgData name="Gouri Deshpande" userId="e0b21002-9787-4fb5-bed7-af3bcead0bdb" providerId="ADAL" clId="{DFFFB1A2-832E-4246-887F-C5DD706FA765}" dt="2022-04-04T17:16:06.753" v="340" actId="1076"/>
          <ac:spMkLst>
            <pc:docMk/>
            <pc:sldMk cId="1570060935" sldId="321"/>
            <ac:spMk id="3" creationId="{A12172B2-56B1-B741-A669-493D647D0E37}"/>
          </ac:spMkLst>
        </pc:spChg>
        <pc:spChg chg="add mod">
          <ac:chgData name="Gouri Deshpande" userId="e0b21002-9787-4fb5-bed7-af3bcead0bdb" providerId="ADAL" clId="{DFFFB1A2-832E-4246-887F-C5DD706FA765}" dt="2022-04-04T17:17:40.435" v="559" actId="122"/>
          <ac:spMkLst>
            <pc:docMk/>
            <pc:sldMk cId="1570060935" sldId="321"/>
            <ac:spMk id="5" creationId="{BD2AA01B-7A4F-4847-BD93-FC999C8D5A24}"/>
          </ac:spMkLst>
        </pc:spChg>
        <pc:spChg chg="add mod">
          <ac:chgData name="Gouri Deshpande" userId="e0b21002-9787-4fb5-bed7-af3bcead0bdb" providerId="ADAL" clId="{DFFFB1A2-832E-4246-887F-C5DD706FA765}" dt="2022-04-03T01:22:45.738" v="290"/>
          <ac:spMkLst>
            <pc:docMk/>
            <pc:sldMk cId="1570060935" sldId="321"/>
            <ac:spMk id="10" creationId="{F7635050-D8D1-804B-A9CE-0033F7984755}"/>
          </ac:spMkLst>
        </pc:spChg>
        <pc:spChg chg="del">
          <ac:chgData name="Gouri Deshpande" userId="e0b21002-9787-4fb5-bed7-af3bcead0bdb" providerId="ADAL" clId="{DFFFB1A2-832E-4246-887F-C5DD706FA765}" dt="2022-04-04T02:45:45.159" v="325" actId="478"/>
          <ac:spMkLst>
            <pc:docMk/>
            <pc:sldMk cId="1570060935" sldId="321"/>
            <ac:spMk id="16" creationId="{2DBEE35E-32AA-E143-B63A-BEAC3234602E}"/>
          </ac:spMkLst>
        </pc:spChg>
        <pc:spChg chg="del">
          <ac:chgData name="Gouri Deshpande" userId="e0b21002-9787-4fb5-bed7-af3bcead0bdb" providerId="ADAL" clId="{DFFFB1A2-832E-4246-887F-C5DD706FA765}" dt="2022-04-04T02:45:43.143" v="324" actId="478"/>
          <ac:spMkLst>
            <pc:docMk/>
            <pc:sldMk cId="1570060935" sldId="321"/>
            <ac:spMk id="17" creationId="{EDC238D1-6863-D94B-AA38-D2A3EE301854}"/>
          </ac:spMkLst>
        </pc:spChg>
        <pc:picChg chg="add mod">
          <ac:chgData name="Gouri Deshpande" userId="e0b21002-9787-4fb5-bed7-af3bcead0bdb" providerId="ADAL" clId="{DFFFB1A2-832E-4246-887F-C5DD706FA765}" dt="2022-04-04T17:16:09.484" v="341" actId="1076"/>
          <ac:picMkLst>
            <pc:docMk/>
            <pc:sldMk cId="1570060935" sldId="321"/>
            <ac:picMk id="4" creationId="{F8FD5181-216A-9B4D-A819-FCAC7313B8C7}"/>
          </ac:picMkLst>
        </pc:picChg>
        <pc:picChg chg="del">
          <ac:chgData name="Gouri Deshpande" userId="e0b21002-9787-4fb5-bed7-af3bcead0bdb" providerId="ADAL" clId="{DFFFB1A2-832E-4246-887F-C5DD706FA765}" dt="2022-04-04T02:45:41.452" v="323" actId="478"/>
          <ac:picMkLst>
            <pc:docMk/>
            <pc:sldMk cId="1570060935" sldId="321"/>
            <ac:picMk id="9" creationId="{E58F562D-70AD-4D4C-93E2-2A91396CB56A}"/>
          </ac:picMkLst>
        </pc:picChg>
      </pc:sldChg>
      <pc:sldChg chg="addSp modSp">
        <pc:chgData name="Gouri Deshpande" userId="e0b21002-9787-4fb5-bed7-af3bcead0bdb" providerId="ADAL" clId="{DFFFB1A2-832E-4246-887F-C5DD706FA765}" dt="2022-04-03T01:22:48.173" v="291"/>
        <pc:sldMkLst>
          <pc:docMk/>
          <pc:sldMk cId="4067511440" sldId="322"/>
        </pc:sldMkLst>
        <pc:spChg chg="add mod">
          <ac:chgData name="Gouri Deshpande" userId="e0b21002-9787-4fb5-bed7-af3bcead0bdb" providerId="ADAL" clId="{DFFFB1A2-832E-4246-887F-C5DD706FA765}" dt="2022-04-03T01:22:48.173" v="291"/>
          <ac:spMkLst>
            <pc:docMk/>
            <pc:sldMk cId="4067511440" sldId="322"/>
            <ac:spMk id="28" creationId="{26151C3B-F96C-1742-BA02-50427D9DC826}"/>
          </ac:spMkLst>
        </pc:spChg>
      </pc:sldChg>
      <pc:sldChg chg="addSp modSp">
        <pc:chgData name="Gouri Deshpande" userId="e0b21002-9787-4fb5-bed7-af3bcead0bdb" providerId="ADAL" clId="{DFFFB1A2-832E-4246-887F-C5DD706FA765}" dt="2022-04-03T01:23:18.579" v="302"/>
        <pc:sldMkLst>
          <pc:docMk/>
          <pc:sldMk cId="226283983" sldId="326"/>
        </pc:sldMkLst>
        <pc:spChg chg="add mod">
          <ac:chgData name="Gouri Deshpande" userId="e0b21002-9787-4fb5-bed7-af3bcead0bdb" providerId="ADAL" clId="{DFFFB1A2-832E-4246-887F-C5DD706FA765}" dt="2022-04-03T01:23:18.579" v="302"/>
          <ac:spMkLst>
            <pc:docMk/>
            <pc:sldMk cId="226283983" sldId="326"/>
            <ac:spMk id="23" creationId="{E98CE179-6516-754B-9548-347F8CC28AC4}"/>
          </ac:spMkLst>
        </pc:spChg>
      </pc:sldChg>
      <pc:sldChg chg="addSp modSp">
        <pc:chgData name="Gouri Deshpande" userId="e0b21002-9787-4fb5-bed7-af3bcead0bdb" providerId="ADAL" clId="{DFFFB1A2-832E-4246-887F-C5DD706FA765}" dt="2022-04-03T01:23:34.292" v="308"/>
        <pc:sldMkLst>
          <pc:docMk/>
          <pc:sldMk cId="1850540207" sldId="327"/>
        </pc:sldMkLst>
        <pc:spChg chg="add mod">
          <ac:chgData name="Gouri Deshpande" userId="e0b21002-9787-4fb5-bed7-af3bcead0bdb" providerId="ADAL" clId="{DFFFB1A2-832E-4246-887F-C5DD706FA765}" dt="2022-04-03T01:23:34.292" v="308"/>
          <ac:spMkLst>
            <pc:docMk/>
            <pc:sldMk cId="1850540207" sldId="327"/>
            <ac:spMk id="4" creationId="{E9C5A97A-F909-5548-8BAC-2849A32F1278}"/>
          </ac:spMkLst>
        </pc:spChg>
      </pc:sldChg>
      <pc:sldChg chg="addSp modSp mod">
        <pc:chgData name="Gouri Deshpande" userId="e0b21002-9787-4fb5-bed7-af3bcead0bdb" providerId="ADAL" clId="{DFFFB1A2-832E-4246-887F-C5DD706FA765}" dt="2022-04-03T01:23:05.956" v="297" actId="14100"/>
        <pc:sldMkLst>
          <pc:docMk/>
          <pc:sldMk cId="3761125064" sldId="336"/>
        </pc:sldMkLst>
        <pc:spChg chg="add mod">
          <ac:chgData name="Gouri Deshpande" userId="e0b21002-9787-4fb5-bed7-af3bcead0bdb" providerId="ADAL" clId="{DFFFB1A2-832E-4246-887F-C5DD706FA765}" dt="2022-04-03T01:23:05.956" v="297" actId="14100"/>
          <ac:spMkLst>
            <pc:docMk/>
            <pc:sldMk cId="3761125064" sldId="336"/>
            <ac:spMk id="19" creationId="{04315C45-6F99-FF43-BFB0-BC449A47D6FE}"/>
          </ac:spMkLst>
        </pc:spChg>
      </pc:sldChg>
      <pc:sldChg chg="addSp modSp">
        <pc:chgData name="Gouri Deshpande" userId="e0b21002-9787-4fb5-bed7-af3bcead0bdb" providerId="ADAL" clId="{DFFFB1A2-832E-4246-887F-C5DD706FA765}" dt="2022-04-03T01:23:09.639" v="298"/>
        <pc:sldMkLst>
          <pc:docMk/>
          <pc:sldMk cId="85658319" sldId="376"/>
        </pc:sldMkLst>
        <pc:spChg chg="add mod">
          <ac:chgData name="Gouri Deshpande" userId="e0b21002-9787-4fb5-bed7-af3bcead0bdb" providerId="ADAL" clId="{DFFFB1A2-832E-4246-887F-C5DD706FA765}" dt="2022-04-03T01:23:09.639" v="298"/>
          <ac:spMkLst>
            <pc:docMk/>
            <pc:sldMk cId="85658319" sldId="376"/>
            <ac:spMk id="50" creationId="{9D276580-9C32-414A-869C-7FE16A9D8D98}"/>
          </ac:spMkLst>
        </pc:spChg>
      </pc:sldChg>
      <pc:sldChg chg="addSp modSp mod">
        <pc:chgData name="Gouri Deshpande" userId="e0b21002-9787-4fb5-bed7-af3bcead0bdb" providerId="ADAL" clId="{DFFFB1A2-832E-4246-887F-C5DD706FA765}" dt="2022-04-03T01:22:06.706" v="283" actId="1076"/>
        <pc:sldMkLst>
          <pc:docMk/>
          <pc:sldMk cId="3679713126" sldId="389"/>
        </pc:sldMkLst>
        <pc:spChg chg="add mod">
          <ac:chgData name="Gouri Deshpande" userId="e0b21002-9787-4fb5-bed7-af3bcead0bdb" providerId="ADAL" clId="{DFFFB1A2-832E-4246-887F-C5DD706FA765}" dt="2022-04-03T01:22:06.706" v="283" actId="1076"/>
          <ac:spMkLst>
            <pc:docMk/>
            <pc:sldMk cId="3679713126" sldId="389"/>
            <ac:spMk id="14" creationId="{3CA6F920-B855-3046-B6E9-F6AC87AD80AC}"/>
          </ac:spMkLst>
        </pc:spChg>
      </pc:sldChg>
      <pc:sldChg chg="addSp modSp ord">
        <pc:chgData name="Gouri Deshpande" userId="e0b21002-9787-4fb5-bed7-af3bcead0bdb" providerId="ADAL" clId="{DFFFB1A2-832E-4246-887F-C5DD706FA765}" dt="2022-04-04T21:20:40.215" v="563" actId="20578"/>
        <pc:sldMkLst>
          <pc:docMk/>
          <pc:sldMk cId="3181990754" sldId="397"/>
        </pc:sldMkLst>
        <pc:spChg chg="add mod">
          <ac:chgData name="Gouri Deshpande" userId="e0b21002-9787-4fb5-bed7-af3bcead0bdb" providerId="ADAL" clId="{DFFFB1A2-832E-4246-887F-C5DD706FA765}" dt="2022-04-03T01:23:28.183" v="305"/>
          <ac:spMkLst>
            <pc:docMk/>
            <pc:sldMk cId="3181990754" sldId="397"/>
            <ac:spMk id="7" creationId="{D80C518E-8E51-574A-8261-8B279F72248E}"/>
          </ac:spMkLst>
        </pc:spChg>
      </pc:sldChg>
      <pc:sldChg chg="addSp delSp modSp mod ord">
        <pc:chgData name="Gouri Deshpande" userId="e0b21002-9787-4fb5-bed7-af3bcead0bdb" providerId="ADAL" clId="{DFFFB1A2-832E-4246-887F-C5DD706FA765}" dt="2022-04-03T01:22:16.905" v="284" actId="1076"/>
        <pc:sldMkLst>
          <pc:docMk/>
          <pc:sldMk cId="1330367730" sldId="398"/>
        </pc:sldMkLst>
        <pc:spChg chg="add del mod">
          <ac:chgData name="Gouri Deshpande" userId="e0b21002-9787-4fb5-bed7-af3bcead0bdb" providerId="ADAL" clId="{DFFFB1A2-832E-4246-887F-C5DD706FA765}" dt="2022-03-28T15:24:10.541" v="168"/>
          <ac:spMkLst>
            <pc:docMk/>
            <pc:sldMk cId="1330367730" sldId="398"/>
            <ac:spMk id="3" creationId="{67A58894-1CE4-3943-9109-8B45C6358C57}"/>
          </ac:spMkLst>
        </pc:spChg>
        <pc:spChg chg="mod">
          <ac:chgData name="Gouri Deshpande" userId="e0b21002-9787-4fb5-bed7-af3bcead0bdb" providerId="ADAL" clId="{DFFFB1A2-832E-4246-887F-C5DD706FA765}" dt="2022-03-28T15:25:39.835" v="243" actId="1035"/>
          <ac:spMkLst>
            <pc:docMk/>
            <pc:sldMk cId="1330367730" sldId="398"/>
            <ac:spMk id="4" creationId="{358551C4-75CA-AD48-9363-AE46A50BC73C}"/>
          </ac:spMkLst>
        </pc:spChg>
        <pc:spChg chg="mod">
          <ac:chgData name="Gouri Deshpande" userId="e0b21002-9787-4fb5-bed7-af3bcead0bdb" providerId="ADAL" clId="{DFFFB1A2-832E-4246-887F-C5DD706FA765}" dt="2022-03-28T15:27:07.040" v="262" actId="20577"/>
          <ac:spMkLst>
            <pc:docMk/>
            <pc:sldMk cId="1330367730" sldId="398"/>
            <ac:spMk id="5" creationId="{51E37D0E-ED1A-A448-B0C2-C3F17AE6D27D}"/>
          </ac:spMkLst>
        </pc:spChg>
        <pc:spChg chg="add mod">
          <ac:chgData name="Gouri Deshpande" userId="e0b21002-9787-4fb5-bed7-af3bcead0bdb" providerId="ADAL" clId="{DFFFB1A2-832E-4246-887F-C5DD706FA765}" dt="2022-04-03T01:22:16.905" v="284" actId="1076"/>
          <ac:spMkLst>
            <pc:docMk/>
            <pc:sldMk cId="1330367730" sldId="398"/>
            <ac:spMk id="6" creationId="{ACC99AF7-524F-784F-8EF0-D8DD4DF77013}"/>
          </ac:spMkLst>
        </pc:spChg>
        <pc:graphicFrameChg chg="add del mod">
          <ac:chgData name="Gouri Deshpande" userId="e0b21002-9787-4fb5-bed7-af3bcead0bdb" providerId="ADAL" clId="{DFFFB1A2-832E-4246-887F-C5DD706FA765}" dt="2022-03-28T15:24:10.541" v="168"/>
          <ac:graphicFrameMkLst>
            <pc:docMk/>
            <pc:sldMk cId="1330367730" sldId="398"/>
            <ac:graphicFrameMk id="2" creationId="{9E74D382-CD68-3540-9507-DD9A4818C8D6}"/>
          </ac:graphicFrameMkLst>
        </pc:graphicFrameChg>
      </pc:sldChg>
      <pc:sldChg chg="addSp modSp">
        <pc:chgData name="Gouri Deshpande" userId="e0b21002-9787-4fb5-bed7-af3bcead0bdb" providerId="ADAL" clId="{DFFFB1A2-832E-4246-887F-C5DD706FA765}" dt="2022-04-03T01:23:32.286" v="307"/>
        <pc:sldMkLst>
          <pc:docMk/>
          <pc:sldMk cId="3562703045" sldId="399"/>
        </pc:sldMkLst>
        <pc:spChg chg="add mod">
          <ac:chgData name="Gouri Deshpande" userId="e0b21002-9787-4fb5-bed7-af3bcead0bdb" providerId="ADAL" clId="{DFFFB1A2-832E-4246-887F-C5DD706FA765}" dt="2022-04-03T01:23:32.286" v="307"/>
          <ac:spMkLst>
            <pc:docMk/>
            <pc:sldMk cId="3562703045" sldId="399"/>
            <ac:spMk id="4" creationId="{952EBD64-02BE-0045-B55B-17CB7C977865}"/>
          </ac:spMkLst>
        </pc:spChg>
      </pc:sldChg>
      <pc:sldChg chg="addSp modSp">
        <pc:chgData name="Gouri Deshpande" userId="e0b21002-9787-4fb5-bed7-af3bcead0bdb" providerId="ADAL" clId="{DFFFB1A2-832E-4246-887F-C5DD706FA765}" dt="2022-04-03T01:23:30.176" v="306"/>
        <pc:sldMkLst>
          <pc:docMk/>
          <pc:sldMk cId="1014921348" sldId="400"/>
        </pc:sldMkLst>
        <pc:spChg chg="add mod">
          <ac:chgData name="Gouri Deshpande" userId="e0b21002-9787-4fb5-bed7-af3bcead0bdb" providerId="ADAL" clId="{DFFFB1A2-832E-4246-887F-C5DD706FA765}" dt="2022-04-03T01:23:30.176" v="306"/>
          <ac:spMkLst>
            <pc:docMk/>
            <pc:sldMk cId="1014921348" sldId="400"/>
            <ac:spMk id="4" creationId="{1A28BF1B-DB78-D84C-AF82-E5674942B321}"/>
          </ac:spMkLst>
        </pc:spChg>
      </pc:sldChg>
      <pc:sldChg chg="add del">
        <pc:chgData name="Gouri Deshpande" userId="e0b21002-9787-4fb5-bed7-af3bcead0bdb" providerId="ADAL" clId="{DFFFB1A2-832E-4246-887F-C5DD706FA765}" dt="2022-03-28T15:29:26.832" v="266" actId="2696"/>
        <pc:sldMkLst>
          <pc:docMk/>
          <pc:sldMk cId="946296011" sldId="401"/>
        </pc:sldMkLst>
      </pc:sldChg>
      <pc:sldChg chg="addSp delSp modSp add mod delAnim">
        <pc:chgData name="Gouri Deshpande" userId="e0b21002-9787-4fb5-bed7-af3bcead0bdb" providerId="ADAL" clId="{DFFFB1A2-832E-4246-887F-C5DD706FA765}" dt="2022-04-04T21:32:16.638" v="581" actId="1076"/>
        <pc:sldMkLst>
          <pc:docMk/>
          <pc:sldMk cId="2702926242" sldId="401"/>
        </pc:sldMkLst>
        <pc:spChg chg="add del mod">
          <ac:chgData name="Gouri Deshpande" userId="e0b21002-9787-4fb5-bed7-af3bcead0bdb" providerId="ADAL" clId="{DFFFB1A2-832E-4246-887F-C5DD706FA765}" dt="2022-04-04T21:21:33.062" v="575" actId="478"/>
          <ac:spMkLst>
            <pc:docMk/>
            <pc:sldMk cId="2702926242" sldId="401"/>
            <ac:spMk id="3" creationId="{0D61635F-B1EE-A649-89B3-4BB44A6AAEF7}"/>
          </ac:spMkLst>
        </pc:spChg>
        <pc:spChg chg="add mod">
          <ac:chgData name="Gouri Deshpande" userId="e0b21002-9787-4fb5-bed7-af3bcead0bdb" providerId="ADAL" clId="{DFFFB1A2-832E-4246-887F-C5DD706FA765}" dt="2022-04-04T21:32:16.638" v="581" actId="1076"/>
          <ac:spMkLst>
            <pc:docMk/>
            <pc:sldMk cId="2702926242" sldId="401"/>
            <ac:spMk id="30" creationId="{95B5EF91-28B6-414E-878B-050AFA7C03E4}"/>
          </ac:spMkLst>
        </pc:spChg>
        <pc:picChg chg="del">
          <ac:chgData name="Gouri Deshpande" userId="e0b21002-9787-4fb5-bed7-af3bcead0bdb" providerId="ADAL" clId="{DFFFB1A2-832E-4246-887F-C5DD706FA765}" dt="2022-04-04T21:20:57.834" v="566" actId="478"/>
          <ac:picMkLst>
            <pc:docMk/>
            <pc:sldMk cId="2702926242" sldId="401"/>
            <ac:picMk id="5" creationId="{67B68A94-64FA-46EC-A94C-A185EE85F754}"/>
          </ac:picMkLst>
        </pc:picChg>
        <pc:picChg chg="del mod">
          <ac:chgData name="Gouri Deshpande" userId="e0b21002-9787-4fb5-bed7-af3bcead0bdb" providerId="ADAL" clId="{DFFFB1A2-832E-4246-887F-C5DD706FA765}" dt="2022-04-04T21:20:54.541" v="565" actId="478"/>
          <ac:picMkLst>
            <pc:docMk/>
            <pc:sldMk cId="2702926242" sldId="401"/>
            <ac:picMk id="9" creationId="{263F1659-4290-417B-8A42-386C94D929DF}"/>
          </ac:picMkLst>
        </pc:picChg>
        <pc:picChg chg="add mod">
          <ac:chgData name="Gouri Deshpande" userId="e0b21002-9787-4fb5-bed7-af3bcead0bdb" providerId="ADAL" clId="{DFFFB1A2-832E-4246-887F-C5DD706FA765}" dt="2022-04-04T21:21:27.786" v="574" actId="14100"/>
          <ac:picMkLst>
            <pc:docMk/>
            <pc:sldMk cId="2702926242" sldId="401"/>
            <ac:picMk id="1026" creationId="{6A6C4CB4-FDC2-7841-B53A-8354F557C11B}"/>
          </ac:picMkLst>
        </pc:picChg>
      </pc:sldChg>
      <pc:sldChg chg="add del">
        <pc:chgData name="Gouri Deshpande" userId="e0b21002-9787-4fb5-bed7-af3bcead0bdb" providerId="ADAL" clId="{DFFFB1A2-832E-4246-887F-C5DD706FA765}" dt="2022-04-04T21:21:01.073" v="568"/>
        <pc:sldMkLst>
          <pc:docMk/>
          <pc:sldMk cId="3412281206" sldId="402"/>
        </pc:sldMkLst>
      </pc:sldChg>
      <pc:sldMasterChg chg="addSp delSp modSp modSldLayout">
        <pc:chgData name="Gouri Deshpande" userId="e0b21002-9787-4fb5-bed7-af3bcead0bdb" providerId="ADAL" clId="{DFFFB1A2-832E-4246-887F-C5DD706FA765}" dt="2022-04-03T01:20:36.634" v="278" actId="166"/>
        <pc:sldMasterMkLst>
          <pc:docMk/>
          <pc:sldMasterMk cId="0" sldId="2147483673"/>
        </pc:sldMasterMkLst>
        <pc:spChg chg="add mod">
          <ac:chgData name="Gouri Deshpande" userId="e0b21002-9787-4fb5-bed7-af3bcead0bdb" providerId="ADAL" clId="{DFFFB1A2-832E-4246-887F-C5DD706FA765}" dt="2022-04-03T01:16:40.624" v="270" actId="113"/>
          <ac:spMkLst>
            <pc:docMk/>
            <pc:sldMasterMk cId="0" sldId="2147483673"/>
            <ac:spMk id="2" creationId="{6B57CAA4-EF74-6347-9A5C-5FD4F7A471E4}"/>
          </ac:spMkLst>
        </pc:spChg>
        <pc:spChg chg="add del mod">
          <ac:chgData name="Gouri Deshpande" userId="e0b21002-9787-4fb5-bed7-af3bcead0bdb" providerId="ADAL" clId="{DFFFB1A2-832E-4246-887F-C5DD706FA765}" dt="2022-04-03T01:16:17.394" v="269"/>
          <ac:spMkLst>
            <pc:docMk/>
            <pc:sldMasterMk cId="0" sldId="2147483673"/>
            <ac:spMk id="9" creationId="{D91CCA6F-BCB4-B045-84FC-9ABEE851A81D}"/>
          </ac:spMkLst>
        </pc:spChg>
        <pc:sldLayoutChg chg="addSp modSp mod">
          <pc:chgData name="Gouri Deshpande" userId="e0b21002-9787-4fb5-bed7-af3bcead0bdb" providerId="ADAL" clId="{DFFFB1A2-832E-4246-887F-C5DD706FA765}" dt="2022-04-03T01:20:36.634" v="278" actId="166"/>
          <pc:sldLayoutMkLst>
            <pc:docMk/>
            <pc:sldMasterMk cId="0" sldId="2147483673"/>
            <pc:sldLayoutMk cId="0" sldId="2147483650"/>
          </pc:sldLayoutMkLst>
          <pc:spChg chg="add mod">
            <ac:chgData name="Gouri Deshpande" userId="e0b21002-9787-4fb5-bed7-af3bcead0bdb" providerId="ADAL" clId="{DFFFB1A2-832E-4246-887F-C5DD706FA765}" dt="2022-04-03T01:20:36.634" v="278" actId="166"/>
            <ac:spMkLst>
              <pc:docMk/>
              <pc:sldMasterMk cId="0" sldId="2147483673"/>
              <pc:sldLayoutMk cId="0" sldId="2147483650"/>
              <ac:spMk id="2" creationId="{BC6C55FB-A0C2-BB45-9A41-89B9891D41BF}"/>
            </ac:spMkLst>
          </pc:spChg>
        </pc:sldLayoutChg>
        <pc:sldLayoutChg chg="modSp">
          <pc:chgData name="Gouri Deshpande" userId="e0b21002-9787-4fb5-bed7-af3bcead0bdb" providerId="ADAL" clId="{DFFFB1A2-832E-4246-887F-C5DD706FA765}" dt="2022-04-03T01:16:17.394" v="269"/>
          <pc:sldLayoutMkLst>
            <pc:docMk/>
            <pc:sldMasterMk cId="0" sldId="2147483673"/>
            <pc:sldLayoutMk cId="2391781735" sldId="2147483691"/>
          </pc:sldLayoutMkLst>
          <pc:spChg chg="mod">
            <ac:chgData name="Gouri Deshpande" userId="e0b21002-9787-4fb5-bed7-af3bcead0bdb" providerId="ADAL" clId="{DFFFB1A2-832E-4246-887F-C5DD706FA765}" dt="2022-04-03T01:16:17.394" v="269"/>
            <ac:spMkLst>
              <pc:docMk/>
              <pc:sldMasterMk cId="0" sldId="2147483673"/>
              <pc:sldLayoutMk cId="2391781735" sldId="2147483691"/>
              <ac:spMk id="5" creationId="{9B1B326C-B577-4F84-B8EE-7060B67957E7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508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3322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colab.research.google.com</a:t>
            </a:r>
            <a:r>
              <a:rPr lang="en-US" dirty="0"/>
              <a:t>/drive/1LV6mLwzeHrSD7xgciNpKL9EFw7pePwcV#scrollTo=3ycnR15ZUiqZ&amp;line=1&amp;uniqifier=1</a:t>
            </a:r>
          </a:p>
        </p:txBody>
      </p:sp>
    </p:spTree>
    <p:extLst>
      <p:ext uri="{BB962C8B-B14F-4D97-AF65-F5344CB8AC3E}">
        <p14:creationId xmlns:p14="http://schemas.microsoft.com/office/powerpoint/2010/main" val="37591875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9336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292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0864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653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b1723facd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b1723facd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9275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C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CA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C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</a:p>
          <a:p>
            <a:r>
              <a:rPr lang="en-C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Students, most of whom are from Electrical Engineering background, will get better clarity about NLP in Software Engineering domain in general </a:t>
            </a:r>
          </a:p>
          <a:p>
            <a:r>
              <a:rPr lang="en-C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2) They will feel better equipped to tackle the course project there after </a:t>
            </a:r>
          </a:p>
          <a:p>
            <a:br>
              <a:rPr lang="en-CA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en-CA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963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4" name="Google Shape;8674;gb179643f6e_0_5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5" name="Google Shape;8675;gb179643f6e_0_5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2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Search engines</a:t>
            </a:r>
          </a:p>
          <a:p>
            <a:r>
              <a:rPr lang="en-US" dirty="0"/>
              <a:t>Advanced text editors</a:t>
            </a:r>
            <a:r>
              <a:rPr lang="en-CA" dirty="0"/>
              <a:t>: Such as Grammarly.com</a:t>
            </a:r>
          </a:p>
          <a:p>
            <a:r>
              <a:rPr lang="en-CA" dirty="0"/>
              <a:t>Computational advertising</a:t>
            </a:r>
          </a:p>
          <a:p>
            <a:r>
              <a:rPr lang="en-CA" dirty="0"/>
              <a:t>Fraud detection</a:t>
            </a:r>
          </a:p>
          <a:p>
            <a:r>
              <a:rPr lang="en-CA" dirty="0"/>
              <a:t>Sentiment analysis</a:t>
            </a:r>
          </a:p>
          <a:p>
            <a:r>
              <a:rPr lang="en-CA" dirty="0"/>
              <a:t>Opinion mining</a:t>
            </a:r>
          </a:p>
          <a:p>
            <a:r>
              <a:rPr lang="en-CA" dirty="0"/>
              <a:t>Text summarization</a:t>
            </a:r>
          </a:p>
          <a:p>
            <a:r>
              <a:rPr lang="en-CA" dirty="0"/>
              <a:t>Context analysis</a:t>
            </a:r>
            <a:endParaRPr lang="en-US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57931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471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Requirements elicitation is an excellent example of how things can improve with additional data, in this case in particular with textual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1490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283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228250" y="1542475"/>
            <a:ext cx="4687500" cy="15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176100" y="3164550"/>
            <a:ext cx="27918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3F996-32AD-484D-9394-00A269893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DA5CC-8A3B-4245-89ED-D18B5050C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A41C-7E33-4929-AC60-27ACDAD8F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715C3-FDFE-4DA7-8793-92BCBE121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87589-527C-4723-ABD0-3B6482BE3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9B77-8398-4A62-A48D-631B820C62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8786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13815-D0E9-48E1-8B1A-5CD603FF5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7EBD1-86CE-4F78-B707-A3E217ECA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81DBF-9C8C-4A09-81D0-8EAB33A35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FA5E1-8FBD-436E-BBC1-B53A5B8B7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85501-9989-4CFC-B4D1-C1C6AAF1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9B77-8398-4A62-A48D-631B820C62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5391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B3FEC-7918-4519-A423-F4873299F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2A58C-3B24-4319-BAAC-2F7BEEF068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6343E-B1E3-4A7F-9013-3223822997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E8DB87-66D1-4FB9-B36A-A46B7C30D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9C88A2-5E68-4E05-9BE5-65EA6BB76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BF470-FB2A-41AF-B38E-AFAD38958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9B77-8398-4A62-A48D-631B820C62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73514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E7741-29D2-437B-940C-1DC582639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75F00-CAD9-46B8-8EDC-CE6CB67749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2314FD-F1C5-4BA5-9E72-EA60F1372C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E5D360-4E49-46E3-91C9-DE922C8D02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D1B6B0-E55D-4014-88EF-5DF6EF9C71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592CDA-BF3C-42FB-9A78-C3F266C69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7093A1-DAC0-4688-8D9F-8AB3269D4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FCF468-B89C-4090-A0DC-FFB187F75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9B77-8398-4A62-A48D-631B820C62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3853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53653-F58D-4342-B9BB-4625BF314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AD0835-725C-4035-9052-C8B0C7C90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1DC53F-9EAD-4766-A49E-6593EACD2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82C0F6-C209-4E2A-BE7A-BA5E032B7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9B77-8398-4A62-A48D-631B820C62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00732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0759D2-CD27-4962-BB94-16CE67CB6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D02DDE-22F0-49FB-83C2-202AFD44E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6DECA-BFC1-4AE9-B8BC-3F3D272F9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9B77-8398-4A62-A48D-631B820C62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1385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AAC0B-534F-4FC8-82C5-057CF183B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E6684-94A8-4FFF-AEA9-3140BC57E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B2CB7F-B1FF-43E7-85CF-720A4BE1DA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CE53C6-5BFC-4BC2-8357-A5305D4F0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8AE4C-E55E-436A-8D84-C9BFEB5D1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9ED026-5AC5-4655-AFFD-027395AFC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9B77-8398-4A62-A48D-631B820C62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4757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601C3-454E-4353-991D-EC9B2267C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F28E90-2214-4660-838E-6A7FECCEAC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678524-82A8-4AA4-8A99-4DC212B7BB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C1473-F032-4472-808D-E2723305D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6933C9-2AA3-4351-98E1-ABF6C06FD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B0C2E4-9B6F-45E0-804D-0A689CC2C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9B77-8398-4A62-A48D-631B820C62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59294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BDA4F-AFA6-46CB-B49B-41243F8F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06293C-0916-4FAE-B0DE-F6CD59C2F2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9B751-8345-4077-BAAD-325D9ED82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E608A6-C7F5-41C9-835F-F5D775858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4A6D5-9D3A-4E6B-8C0A-AE64D02BB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9B77-8398-4A62-A48D-631B820C62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55586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74BA72-B59F-4EB6-B548-ADDD86E778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13E13-5CF3-421A-ABB8-9731CBDCDD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2A808-3572-4EED-9C70-6BB101A60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40E58-59D1-48E2-BDFF-4DE36DF72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3BBC9-E7CB-4AFC-B272-676AD3DD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9B77-8398-4A62-A48D-631B820C62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7547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572000" y="2671658"/>
            <a:ext cx="3792900" cy="62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4572000" y="1329738"/>
            <a:ext cx="3792900" cy="11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572000" y="3297463"/>
            <a:ext cx="3792900" cy="51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Roboto"/>
              <a:buAutoNum type="arabicPeriod"/>
              <a:defRPr sz="1200"/>
            </a:lvl1pPr>
            <a:lvl2pPr marL="914400" lvl="1" indent="-292100">
              <a:spcBef>
                <a:spcPts val="0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alphaLcPeriod"/>
              <a:defRPr/>
            </a:lvl2pPr>
            <a:lvl3pPr marL="1371600" lvl="2" indent="-292100">
              <a:spcBef>
                <a:spcPts val="1600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romanLcPeriod"/>
              <a:defRPr/>
            </a:lvl3pPr>
            <a:lvl4pPr marL="1828800" lvl="3" indent="-292100">
              <a:spcBef>
                <a:spcPts val="1600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arabicPeriod"/>
              <a:defRPr/>
            </a:lvl4pPr>
            <a:lvl5pPr marL="2286000" lvl="4" indent="-292100">
              <a:spcBef>
                <a:spcPts val="1600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alphaLcPeriod"/>
              <a:defRPr/>
            </a:lvl5pPr>
            <a:lvl6pPr marL="2743200" lvl="5" indent="-292100">
              <a:spcBef>
                <a:spcPts val="1600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romanLcPeriod"/>
              <a:defRPr/>
            </a:lvl6pPr>
            <a:lvl7pPr marL="3200400" lvl="6" indent="-292100">
              <a:spcBef>
                <a:spcPts val="1600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arabicPeriod"/>
              <a:defRPr/>
            </a:lvl7pPr>
            <a:lvl8pPr marL="3657600" lvl="7" indent="-292100">
              <a:spcBef>
                <a:spcPts val="1600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alphaLcPeriod"/>
              <a:defRPr/>
            </a:lvl8pPr>
            <a:lvl9pPr marL="4114800" lvl="8" indent="-292100">
              <a:spcBef>
                <a:spcPts val="1600"/>
              </a:spcBef>
              <a:spcAft>
                <a:spcPts val="1600"/>
              </a:spcAft>
              <a:buClr>
                <a:srgbClr val="1A3F61"/>
              </a:buClr>
              <a:buSzPts val="1000"/>
              <a:buFont typeface="Muli"/>
              <a:buAutoNum type="romanLcPeriod"/>
              <a:defRPr/>
            </a:lvl9pPr>
          </a:lstStyle>
          <a:p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6C55FB-A0C2-BB45-9A41-89B9891D41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086600" y="0"/>
            <a:ext cx="2057400" cy="274637"/>
          </a:xfrm>
        </p:spPr>
        <p:txBody>
          <a:bodyPr/>
          <a:lstStyle>
            <a:lvl1pPr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D72B056-73FD-B74C-93D7-F6AC56648E5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2340425" y="2699163"/>
            <a:ext cx="45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2340425" y="1643038"/>
            <a:ext cx="4566000" cy="11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13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1094225" y="884575"/>
            <a:ext cx="40701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2"/>
          <p:cNvSpPr txBox="1">
            <a:spLocks noGrp="1"/>
          </p:cNvSpPr>
          <p:nvPr>
            <p:ph type="subTitle" idx="1"/>
          </p:nvPr>
        </p:nvSpPr>
        <p:spPr>
          <a:xfrm>
            <a:off x="1094225" y="1887425"/>
            <a:ext cx="4070100" cy="24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ubik"/>
              <a:buNone/>
              <a:defRPr sz="1400"/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1B1B64"/>
              </a:buClr>
              <a:buSzPts val="1400"/>
              <a:buFont typeface="Rubik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1B1B64"/>
              </a:buClr>
              <a:buSzPts val="1400"/>
              <a:buFont typeface="Rubik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1B1B64"/>
              </a:buClr>
              <a:buSzPts val="1400"/>
              <a:buFont typeface="Rubik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1B1B64"/>
              </a:buClr>
              <a:buSzPts val="1400"/>
              <a:buFont typeface="Rubik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1B1B64"/>
              </a:buClr>
              <a:buSzPts val="1400"/>
              <a:buFont typeface="Rubik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1B1B64"/>
              </a:buClr>
              <a:buSzPts val="1400"/>
              <a:buFont typeface="Rubik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1B1B64"/>
              </a:buClr>
              <a:buSzPts val="1400"/>
              <a:buFont typeface="Rubik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1B1B64"/>
              </a:buClr>
              <a:buSzPts val="1400"/>
              <a:buFont typeface="Rubik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1099D-9DF0-492F-8EA7-375ABEBDB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75EC4-5AEC-46A3-884E-5F89A453E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06BB6-1350-4914-9F71-16C11C83F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1B326C-B577-4F84-B8EE-7060B6795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48EB6-EC9D-4166-BD38-ABF64F8BA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11C39-5660-4A0F-AA6F-3AD9F350901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1781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2117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1ECBB-0B45-4DEE-BF59-C88BBA76ED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A502A9-C0C2-4019-9617-7313506DFC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D4BF1-4CF7-4FFB-9651-80CF01BCA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627A3-6012-4354-A85D-E3AF5041B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CE3AE-E4A9-4921-B8C5-51798A7DB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29B77-8398-4A62-A48D-631B820C62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6971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ivvic"/>
              <a:buChar char="●"/>
              <a:defRPr sz="1800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■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●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■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●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ivvic"/>
              <a:buChar char="○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Livvic"/>
              <a:buChar char="■"/>
              <a:defRPr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57CAA4-EF74-6347-9A5C-5FD4F7A471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2B056-73FD-B74C-93D7-F6AC56648E50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61" r:id="rId5"/>
    <p:sldLayoutId id="2147483668" r:id="rId6"/>
    <p:sldLayoutId id="2147483691" r:id="rId7"/>
    <p:sldLayoutId id="2147483692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A745AD-566C-479D-8F19-6D0EE5660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9C54D3-43A7-48D8-8EFE-2938BFBB1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CE4A3-9BB1-422C-8A35-9E28A00516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5327A-B4CF-40C0-AF1E-F1C9124BBB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3D723-3B9E-4003-B6EA-9FF74A41C0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29B77-8398-4A62-A48D-631B820C62B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7700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itt001/Android-App-Reviews-Datase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mailto:Gouri.Deshpande@ucalgary.ca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5F5663-E76A-FD44-93C2-9D6D68E1F4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861" y="456781"/>
            <a:ext cx="8748278" cy="422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79950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C09CD-EB3A-400E-AC12-285578B01FE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045823" y="6537150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5BA54BD-C84D-46CE-8B72-31BFB26ABA43}" type="slidenum">
              <a:rPr lang="en-CA" smtClean="0"/>
              <a:pPr/>
              <a:t>10</a:t>
            </a:fld>
            <a:endParaRPr lang="en-C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2FA9D-BC77-488D-9B70-97966B91DB8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1" y="7144"/>
            <a:ext cx="8934450" cy="426244"/>
          </a:xfrm>
        </p:spPr>
        <p:txBody>
          <a:bodyPr>
            <a:normAutofit fontScale="90000"/>
          </a:bodyPr>
          <a:lstStyle/>
          <a:p>
            <a:r>
              <a:rPr lang="en-CA" sz="2100" dirty="0"/>
              <a:t>Requirements elicitation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D611DB-E33A-46BC-B6B3-7220DB407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90" y="403028"/>
            <a:ext cx="5337326" cy="454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632CCF-B966-49E2-A1B0-15716F969891}"/>
              </a:ext>
            </a:extLst>
          </p:cNvPr>
          <p:cNvSpPr/>
          <p:nvPr/>
        </p:nvSpPr>
        <p:spPr>
          <a:xfrm>
            <a:off x="143508" y="4912667"/>
            <a:ext cx="545460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050" dirty="0"/>
              <a:t>https://systemsplusgroup.blogspot.com/2017/02/requirement-elicitation-techniques.html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7A3E24-EDEC-4EF3-B6D9-530B23B1BD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542" y="1599642"/>
            <a:ext cx="2504268" cy="1763086"/>
          </a:xfrm>
          <a:prstGeom prst="ellipse">
            <a:avLst/>
          </a:prstGeom>
          <a:ln w="28575" cap="rnd">
            <a:solidFill>
              <a:srgbClr val="333333"/>
            </a:solidFill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2E9127-3614-43AB-810A-91FC63DEA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144" y="3320979"/>
            <a:ext cx="2504268" cy="1822522"/>
          </a:xfrm>
          <a:prstGeom prst="ellipse">
            <a:avLst/>
          </a:prstGeom>
          <a:ln w="28575" cap="rnd">
            <a:solidFill>
              <a:srgbClr val="333333"/>
            </a:solidFill>
          </a:ln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66138C-294E-4CF6-8A06-067304981E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959" y="507143"/>
            <a:ext cx="2408637" cy="1655776"/>
          </a:xfrm>
          <a:prstGeom prst="ellipse">
            <a:avLst/>
          </a:prstGeom>
          <a:ln w="28575" cap="rnd">
            <a:solidFill>
              <a:srgbClr val="333333"/>
            </a:solidFill>
          </a:ln>
          <a:effectLst/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8AD30D4-5DC5-9845-9BD7-EA313C62ADD1}"/>
              </a:ext>
            </a:extLst>
          </p:cNvPr>
          <p:cNvGrpSpPr/>
          <p:nvPr/>
        </p:nvGrpSpPr>
        <p:grpSpPr>
          <a:xfrm>
            <a:off x="7459369" y="68682"/>
            <a:ext cx="1649090" cy="466935"/>
            <a:chOff x="3614484" y="809956"/>
            <a:chExt cx="1649090" cy="466935"/>
          </a:xfrm>
        </p:grpSpPr>
        <p:sp>
          <p:nvSpPr>
            <p:cNvPr id="14" name="Freeform: Shape 5">
              <a:extLst>
                <a:ext uri="{FF2B5EF4-FFF2-40B4-BE49-F238E27FC236}">
                  <a16:creationId xmlns:a16="http://schemas.microsoft.com/office/drawing/2014/main" id="{99DF015F-FCE5-A145-99CA-F12B09E66B48}"/>
                </a:ext>
              </a:extLst>
            </p:cNvPr>
            <p:cNvSpPr/>
            <p:nvPr/>
          </p:nvSpPr>
          <p:spPr>
            <a:xfrm>
              <a:off x="3836304" y="858982"/>
              <a:ext cx="1427270" cy="373548"/>
            </a:xfrm>
            <a:custGeom>
              <a:avLst/>
              <a:gdLst>
                <a:gd name="connsiteX0" fmla="*/ 0 w 2798111"/>
                <a:gd name="connsiteY0" fmla="*/ 0 h 354909"/>
                <a:gd name="connsiteX1" fmla="*/ 2798111 w 2798111"/>
                <a:gd name="connsiteY1" fmla="*/ 0 h 354909"/>
                <a:gd name="connsiteX2" fmla="*/ 2798111 w 2798111"/>
                <a:gd name="connsiteY2" fmla="*/ 354909 h 354909"/>
                <a:gd name="connsiteX3" fmla="*/ 0 w 2798111"/>
                <a:gd name="connsiteY3" fmla="*/ 354909 h 354909"/>
                <a:gd name="connsiteX4" fmla="*/ 0 w 2798111"/>
                <a:gd name="connsiteY4" fmla="*/ 0 h 35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8111" h="354909">
                  <a:moveTo>
                    <a:pt x="0" y="0"/>
                  </a:moveTo>
                  <a:lnTo>
                    <a:pt x="2798111" y="0"/>
                  </a:lnTo>
                  <a:lnTo>
                    <a:pt x="2798111" y="354909"/>
                  </a:lnTo>
                  <a:lnTo>
                    <a:pt x="0" y="354909"/>
                  </a:lnTo>
                  <a:lnTo>
                    <a:pt x="0" y="0"/>
                  </a:lnTo>
                  <a:close/>
                </a:path>
              </a:pathLst>
            </a:cu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r>
                <a:rPr lang="en-CA" b="1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Walter Turncoat" panose="020B0604020202020204" charset="0"/>
                </a:rPr>
                <a:t>      Introduction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AA8699D-BA41-E140-A98D-80C86B39DCC1}"/>
                </a:ext>
              </a:extLst>
            </p:cNvPr>
            <p:cNvSpPr/>
            <p:nvPr/>
          </p:nvSpPr>
          <p:spPr>
            <a:xfrm>
              <a:off x="3614484" y="809956"/>
              <a:ext cx="488511" cy="466935"/>
            </a:xfrm>
            <a:prstGeom prst="ellips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r>
                <a:rPr lang="en-CA" b="1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Walter Turncoat" panose="020B0604020202020204" charset="0"/>
                </a:rPr>
                <a:t>1  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139D134-F952-0A48-9389-6F96F2A51142}"/>
              </a:ext>
            </a:extLst>
          </p:cNvPr>
          <p:cNvGrpSpPr/>
          <p:nvPr/>
        </p:nvGrpSpPr>
        <p:grpSpPr>
          <a:xfrm>
            <a:off x="7193865" y="533887"/>
            <a:ext cx="1939593" cy="466935"/>
            <a:chOff x="3935886" y="1342632"/>
            <a:chExt cx="1856023" cy="466935"/>
          </a:xfrm>
        </p:grpSpPr>
        <p:sp>
          <p:nvSpPr>
            <p:cNvPr id="17" name="Freeform: Shape 8">
              <a:extLst>
                <a:ext uri="{FF2B5EF4-FFF2-40B4-BE49-F238E27FC236}">
                  <a16:creationId xmlns:a16="http://schemas.microsoft.com/office/drawing/2014/main" id="{66DD6965-E9F8-B849-B822-5A77F7816278}"/>
                </a:ext>
              </a:extLst>
            </p:cNvPr>
            <p:cNvSpPr/>
            <p:nvPr/>
          </p:nvSpPr>
          <p:spPr>
            <a:xfrm>
              <a:off x="4157706" y="1391658"/>
              <a:ext cx="1634203" cy="373548"/>
            </a:xfrm>
            <a:custGeom>
              <a:avLst/>
              <a:gdLst>
                <a:gd name="connsiteX0" fmla="*/ 0 w 2476709"/>
                <a:gd name="connsiteY0" fmla="*/ 0 h 354909"/>
                <a:gd name="connsiteX1" fmla="*/ 2476709 w 2476709"/>
                <a:gd name="connsiteY1" fmla="*/ 0 h 354909"/>
                <a:gd name="connsiteX2" fmla="*/ 2476709 w 2476709"/>
                <a:gd name="connsiteY2" fmla="*/ 354909 h 354909"/>
                <a:gd name="connsiteX3" fmla="*/ 0 w 2476709"/>
                <a:gd name="connsiteY3" fmla="*/ 354909 h 354909"/>
                <a:gd name="connsiteX4" fmla="*/ 0 w 2476709"/>
                <a:gd name="connsiteY4" fmla="*/ 0 h 35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709" h="354909">
                  <a:moveTo>
                    <a:pt x="0" y="0"/>
                  </a:moveTo>
                  <a:lnTo>
                    <a:pt x="2476709" y="0"/>
                  </a:lnTo>
                  <a:lnTo>
                    <a:pt x="2476709" y="354909"/>
                  </a:lnTo>
                  <a:lnTo>
                    <a:pt x="0" y="35490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281709" tIns="27940" rIns="27940" bIns="27940" numCol="1" spcCol="1270" anchor="ctr" anchorCtr="0">
              <a:noAutofit/>
            </a:bodyPr>
            <a:lstStyle/>
            <a:p>
              <a:pPr defTabSz="466725">
                <a:spcBef>
                  <a:spcPct val="0"/>
                </a:spcBef>
              </a:pPr>
              <a:r>
                <a:rPr lang="en-CA" b="1" kern="1200" dirty="0">
                  <a:latin typeface="Walter Turncoat" panose="020B0604020202020204" charset="0"/>
                </a:rPr>
                <a:t> NLP for RE</a:t>
              </a:r>
              <a:endParaRPr lang="en-CA" b="1" i="0" u="none" strike="noStrike" kern="1200" cap="none" dirty="0">
                <a:latin typeface="Walter Turncoat" panose="020B0604020202020204" charset="0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506ADCF-C163-3A41-A4CE-88DEC25CFCE6}"/>
                </a:ext>
              </a:extLst>
            </p:cNvPr>
            <p:cNvSpPr/>
            <p:nvPr/>
          </p:nvSpPr>
          <p:spPr>
            <a:xfrm>
              <a:off x="3935886" y="1342632"/>
              <a:ext cx="488511" cy="466935"/>
            </a:xfrm>
            <a:prstGeom prst="ellipse">
              <a:avLst/>
            </a:prstGeom>
            <a:solidFill>
              <a:srgbClr val="92D050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r>
                <a:rPr lang="en-CA" b="1" dirty="0">
                  <a:latin typeface="Walter Turncoat" panose="020B0604020202020204" charset="0"/>
                </a:rPr>
                <a:t> 2</a:t>
              </a:r>
            </a:p>
          </p:txBody>
        </p:sp>
      </p:grp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04315C45-6F99-FF43-BFB0-BC449A47D6FE}"/>
              </a:ext>
            </a:extLst>
          </p:cNvPr>
          <p:cNvSpPr txBox="1">
            <a:spLocks/>
          </p:cNvSpPr>
          <p:nvPr/>
        </p:nvSpPr>
        <p:spPr>
          <a:xfrm>
            <a:off x="8534400" y="4752622"/>
            <a:ext cx="609600" cy="390879"/>
          </a:xfrm>
          <a:prstGeom prst="teardrop">
            <a:avLst/>
          </a:prstGeom>
          <a:solidFill>
            <a:srgbClr val="F2B81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10</a:t>
            </a:fld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125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0B85D38D-2E32-7343-85A4-189119B99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3766" y="9588"/>
            <a:ext cx="7651447" cy="568445"/>
          </a:xfrm>
        </p:spPr>
        <p:txBody>
          <a:bodyPr/>
          <a:lstStyle/>
          <a:p>
            <a:pPr algn="ctr"/>
            <a:r>
              <a:rPr lang="en-CA" sz="2400" dirty="0"/>
              <a:t>The power of data-driven requirements elicitation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44CAE29-3E54-2F40-A0B3-971B6AAB16EA}"/>
              </a:ext>
            </a:extLst>
          </p:cNvPr>
          <p:cNvSpPr txBox="1">
            <a:spLocks/>
          </p:cNvSpPr>
          <p:nvPr/>
        </p:nvSpPr>
        <p:spPr>
          <a:xfrm>
            <a:off x="-213766" y="1629564"/>
            <a:ext cx="3859323" cy="33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Roboto"/>
              <a:buAutoNum type="arabicPeriod"/>
              <a:defRPr sz="12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alphaLcPeriod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romanLcPeriod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arabicPeriod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alphaLcPeriod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romanLcPeriod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arabicPeriod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alphaLcPeriod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1A3F61"/>
              </a:buClr>
              <a:buSzPts val="1000"/>
              <a:buFont typeface="Muli"/>
              <a:buAutoNum type="romanLcPeriod"/>
              <a:defRPr sz="1400" b="0" i="0" u="none" strike="noStrike" cap="none">
                <a:solidFill>
                  <a:schemeClr val="lt2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r>
              <a:rPr lang="en-CA" sz="1400" dirty="0"/>
              <a:t>Online reviews</a:t>
            </a:r>
          </a:p>
          <a:p>
            <a:r>
              <a:rPr lang="en-CA" sz="1400" dirty="0"/>
              <a:t>Social media</a:t>
            </a:r>
          </a:p>
          <a:p>
            <a:r>
              <a:rPr lang="en-CA" sz="1400" dirty="0"/>
              <a:t>Online discussion/forums</a:t>
            </a:r>
          </a:p>
          <a:p>
            <a:r>
              <a:rPr lang="en-CA" sz="1400" dirty="0"/>
              <a:t>Software repositories</a:t>
            </a:r>
          </a:p>
          <a:p>
            <a:r>
              <a:rPr lang="en-CA" sz="1400" dirty="0"/>
              <a:t>Usage data</a:t>
            </a:r>
          </a:p>
          <a:p>
            <a:r>
              <a:rPr lang="en-CA" sz="1400" dirty="0"/>
              <a:t>Sensor readings</a:t>
            </a:r>
          </a:p>
          <a:p>
            <a:r>
              <a:rPr lang="en-CA" sz="1400" dirty="0"/>
              <a:t>Mailing lists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CEBF2BF-201B-9049-823F-72C46D914939}"/>
              </a:ext>
            </a:extLst>
          </p:cNvPr>
          <p:cNvSpPr txBox="1">
            <a:spLocks/>
          </p:cNvSpPr>
          <p:nvPr/>
        </p:nvSpPr>
        <p:spPr>
          <a:xfrm>
            <a:off x="6476859" y="1589685"/>
            <a:ext cx="2562573" cy="26702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7432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Identification and classification of requirements-related information</a:t>
            </a:r>
          </a:p>
          <a:p>
            <a:r>
              <a:rPr lang="en-US" sz="1400" dirty="0"/>
              <a:t>Identification of candidate features related to requirements</a:t>
            </a:r>
          </a:p>
          <a:p>
            <a:r>
              <a:rPr lang="en-US" sz="1400" dirty="0"/>
              <a:t>Elicitation of requirements</a:t>
            </a:r>
          </a:p>
          <a:p>
            <a:endParaRPr lang="en-CA" sz="1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9DB18F1-0378-7C49-8DCA-8B01C13F7AD7}"/>
              </a:ext>
            </a:extLst>
          </p:cNvPr>
          <p:cNvGrpSpPr/>
          <p:nvPr/>
        </p:nvGrpSpPr>
        <p:grpSpPr>
          <a:xfrm>
            <a:off x="1843076" y="1098176"/>
            <a:ext cx="4800586" cy="3335014"/>
            <a:chOff x="1843076" y="1098176"/>
            <a:chExt cx="4800586" cy="3335014"/>
          </a:xfrm>
        </p:grpSpPr>
        <p:grpSp>
          <p:nvGrpSpPr>
            <p:cNvPr id="7" name="Google Shape;197;p27">
              <a:extLst>
                <a:ext uri="{FF2B5EF4-FFF2-40B4-BE49-F238E27FC236}">
                  <a16:creationId xmlns:a16="http://schemas.microsoft.com/office/drawing/2014/main" id="{87E9E4DA-34E6-8049-907A-BCFBA29311BD}"/>
                </a:ext>
              </a:extLst>
            </p:cNvPr>
            <p:cNvGrpSpPr/>
            <p:nvPr/>
          </p:nvGrpSpPr>
          <p:grpSpPr>
            <a:xfrm>
              <a:off x="2316721" y="1098176"/>
              <a:ext cx="3859323" cy="3335014"/>
              <a:chOff x="8905848" y="4077572"/>
              <a:chExt cx="2973300" cy="2456400"/>
            </a:xfrm>
          </p:grpSpPr>
          <p:grpSp>
            <p:nvGrpSpPr>
              <p:cNvPr id="8" name="Google Shape;198;p27">
                <a:extLst>
                  <a:ext uri="{FF2B5EF4-FFF2-40B4-BE49-F238E27FC236}">
                    <a16:creationId xmlns:a16="http://schemas.microsoft.com/office/drawing/2014/main" id="{0C687727-E624-5741-A57F-83A370642F35}"/>
                  </a:ext>
                </a:extLst>
              </p:cNvPr>
              <p:cNvGrpSpPr/>
              <p:nvPr/>
            </p:nvGrpSpPr>
            <p:grpSpPr>
              <a:xfrm>
                <a:off x="8985552" y="4122523"/>
                <a:ext cx="2813933" cy="2302953"/>
                <a:chOff x="5723750" y="308908"/>
                <a:chExt cx="3243726" cy="2654702"/>
              </a:xfrm>
            </p:grpSpPr>
            <p:sp>
              <p:nvSpPr>
                <p:cNvPr id="10" name="Google Shape;199;p27" descr="Arrow Rotate right">
                  <a:extLst>
                    <a:ext uri="{FF2B5EF4-FFF2-40B4-BE49-F238E27FC236}">
                      <a16:creationId xmlns:a16="http://schemas.microsoft.com/office/drawing/2014/main" id="{6C96EBDF-1E64-0F4F-B060-CFEB058C83CD}"/>
                    </a:ext>
                  </a:extLst>
                </p:cNvPr>
                <p:cNvSpPr/>
                <p:nvPr/>
              </p:nvSpPr>
              <p:spPr>
                <a:xfrm rot="8343650">
                  <a:off x="7700853" y="2582672"/>
                  <a:ext cx="550483" cy="3809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058" h="484085" extrusionOk="0">
                      <a:moveTo>
                        <a:pt x="536982" y="312251"/>
                      </a:moveTo>
                      <a:cubicBezTo>
                        <a:pt x="539130" y="245666"/>
                        <a:pt x="536982" y="184808"/>
                        <a:pt x="501183" y="126098"/>
                      </a:cubicBezTo>
                      <a:cubicBezTo>
                        <a:pt x="461089" y="60228"/>
                        <a:pt x="397367" y="11541"/>
                        <a:pt x="320041" y="2234"/>
                      </a:cubicBezTo>
                      <a:cubicBezTo>
                        <a:pt x="242716" y="-7074"/>
                        <a:pt x="164674" y="12973"/>
                        <a:pt x="100953" y="57364"/>
                      </a:cubicBezTo>
                      <a:cubicBezTo>
                        <a:pt x="46538" y="97459"/>
                        <a:pt x="0" y="169772"/>
                        <a:pt x="0" y="239222"/>
                      </a:cubicBezTo>
                      <a:cubicBezTo>
                        <a:pt x="8592" y="186240"/>
                        <a:pt x="38663" y="138985"/>
                        <a:pt x="83769" y="108914"/>
                      </a:cubicBezTo>
                      <a:cubicBezTo>
                        <a:pt x="128876" y="78843"/>
                        <a:pt x="184006" y="69536"/>
                        <a:pt x="236272" y="82423"/>
                      </a:cubicBezTo>
                      <a:cubicBezTo>
                        <a:pt x="285674" y="93879"/>
                        <a:pt x="326485" y="131825"/>
                        <a:pt x="353692" y="174068"/>
                      </a:cubicBezTo>
                      <a:cubicBezTo>
                        <a:pt x="380899" y="216311"/>
                        <a:pt x="379467" y="263565"/>
                        <a:pt x="379467" y="312251"/>
                      </a:cubicBezTo>
                      <a:lnTo>
                        <a:pt x="286390" y="312251"/>
                      </a:lnTo>
                      <a:lnTo>
                        <a:pt x="458225" y="484086"/>
                      </a:lnTo>
                      <a:cubicBezTo>
                        <a:pt x="458225" y="484086"/>
                        <a:pt x="600704" y="341606"/>
                        <a:pt x="630059" y="312251"/>
                      </a:cubicBezTo>
                      <a:lnTo>
                        <a:pt x="536982" y="312251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</a:schemeClr>
                </a:solidFill>
                <a:ln>
                  <a:noFill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11" name="Google Shape;200;p27">
                  <a:extLst>
                    <a:ext uri="{FF2B5EF4-FFF2-40B4-BE49-F238E27FC236}">
                      <a16:creationId xmlns:a16="http://schemas.microsoft.com/office/drawing/2014/main" id="{5B53AE57-F4BA-C243-9734-C93C7F719584}"/>
                    </a:ext>
                  </a:extLst>
                </p:cNvPr>
                <p:cNvGrpSpPr/>
                <p:nvPr/>
              </p:nvGrpSpPr>
              <p:grpSpPr>
                <a:xfrm>
                  <a:off x="5723750" y="308908"/>
                  <a:ext cx="3243726" cy="2529854"/>
                  <a:chOff x="5723750" y="308908"/>
                  <a:chExt cx="3243726" cy="2529854"/>
                </a:xfrm>
              </p:grpSpPr>
              <p:sp>
                <p:nvSpPr>
                  <p:cNvPr id="12" name="Google Shape;201;p27" descr="Arrow Rotate right">
                    <a:extLst>
                      <a:ext uri="{FF2B5EF4-FFF2-40B4-BE49-F238E27FC236}">
                        <a16:creationId xmlns:a16="http://schemas.microsoft.com/office/drawing/2014/main" id="{757C7C26-E3C4-1F45-B720-1496CE30DA37}"/>
                      </a:ext>
                    </a:extLst>
                  </p:cNvPr>
                  <p:cNvSpPr/>
                  <p:nvPr/>
                </p:nvSpPr>
                <p:spPr>
                  <a:xfrm rot="18613572">
                    <a:off x="7171126" y="388275"/>
                    <a:ext cx="521953" cy="3632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0058" h="484085" extrusionOk="0">
                        <a:moveTo>
                          <a:pt x="536982" y="312251"/>
                        </a:moveTo>
                        <a:cubicBezTo>
                          <a:pt x="539130" y="245666"/>
                          <a:pt x="536982" y="184808"/>
                          <a:pt x="501183" y="126098"/>
                        </a:cubicBezTo>
                        <a:cubicBezTo>
                          <a:pt x="461089" y="60228"/>
                          <a:pt x="397367" y="11541"/>
                          <a:pt x="320041" y="2234"/>
                        </a:cubicBezTo>
                        <a:cubicBezTo>
                          <a:pt x="242716" y="-7074"/>
                          <a:pt x="164674" y="12973"/>
                          <a:pt x="100953" y="57364"/>
                        </a:cubicBezTo>
                        <a:cubicBezTo>
                          <a:pt x="46538" y="97459"/>
                          <a:pt x="0" y="169772"/>
                          <a:pt x="0" y="239222"/>
                        </a:cubicBezTo>
                        <a:cubicBezTo>
                          <a:pt x="8592" y="186240"/>
                          <a:pt x="38663" y="138985"/>
                          <a:pt x="83769" y="108914"/>
                        </a:cubicBezTo>
                        <a:cubicBezTo>
                          <a:pt x="128876" y="78843"/>
                          <a:pt x="184006" y="69536"/>
                          <a:pt x="236272" y="82423"/>
                        </a:cubicBezTo>
                        <a:cubicBezTo>
                          <a:pt x="285674" y="93879"/>
                          <a:pt x="326485" y="131825"/>
                          <a:pt x="353692" y="174068"/>
                        </a:cubicBezTo>
                        <a:cubicBezTo>
                          <a:pt x="380899" y="216311"/>
                          <a:pt x="379467" y="263565"/>
                          <a:pt x="379467" y="312251"/>
                        </a:cubicBezTo>
                        <a:lnTo>
                          <a:pt x="286390" y="312251"/>
                        </a:lnTo>
                        <a:lnTo>
                          <a:pt x="458225" y="484086"/>
                        </a:lnTo>
                        <a:cubicBezTo>
                          <a:pt x="458225" y="484086"/>
                          <a:pt x="600704" y="341606"/>
                          <a:pt x="630059" y="312251"/>
                        </a:cubicBezTo>
                        <a:lnTo>
                          <a:pt x="536982" y="312251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spcFirstLastPara="1" wrap="square" lIns="68575" tIns="34275" rIns="68575" bIns="34275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grpSp>
                <p:nvGrpSpPr>
                  <p:cNvPr id="13" name="Google Shape;202;p27">
                    <a:extLst>
                      <a:ext uri="{FF2B5EF4-FFF2-40B4-BE49-F238E27FC236}">
                        <a16:creationId xmlns:a16="http://schemas.microsoft.com/office/drawing/2014/main" id="{C874C654-2E3B-EE44-884D-80AAE91228A3}"/>
                      </a:ext>
                    </a:extLst>
                  </p:cNvPr>
                  <p:cNvGrpSpPr/>
                  <p:nvPr/>
                </p:nvGrpSpPr>
                <p:grpSpPr>
                  <a:xfrm>
                    <a:off x="5723750" y="503539"/>
                    <a:ext cx="3243726" cy="2335223"/>
                    <a:chOff x="5306473" y="473822"/>
                    <a:chExt cx="3243726" cy="2335223"/>
                  </a:xfrm>
                </p:grpSpPr>
                <p:sp>
                  <p:nvSpPr>
                    <p:cNvPr id="14" name="Google Shape;203;p27" descr="Single gear">
                      <a:extLst>
                        <a:ext uri="{FF2B5EF4-FFF2-40B4-BE49-F238E27FC236}">
                          <a16:creationId xmlns:a16="http://schemas.microsoft.com/office/drawing/2014/main" id="{C517A219-4C51-5241-BA95-FE01BB3A729D}"/>
                        </a:ext>
                      </a:extLst>
                    </p:cNvPr>
                    <p:cNvSpPr/>
                    <p:nvPr/>
                  </p:nvSpPr>
                  <p:spPr>
                    <a:xfrm rot="-910871">
                      <a:off x="6206323" y="1692413"/>
                      <a:ext cx="1102255" cy="110063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8652" h="647700" extrusionOk="0">
                          <a:moveTo>
                            <a:pt x="323850" y="438150"/>
                          </a:moveTo>
                          <a:cubicBezTo>
                            <a:pt x="260985" y="438150"/>
                            <a:pt x="209550" y="386715"/>
                            <a:pt x="209550" y="323850"/>
                          </a:cubicBezTo>
                          <a:cubicBezTo>
                            <a:pt x="209550" y="260985"/>
                            <a:pt x="260985" y="209550"/>
                            <a:pt x="323850" y="209550"/>
                          </a:cubicBezTo>
                          <a:cubicBezTo>
                            <a:pt x="386715" y="209550"/>
                            <a:pt x="438150" y="260985"/>
                            <a:pt x="438150" y="323850"/>
                          </a:cubicBezTo>
                          <a:cubicBezTo>
                            <a:pt x="438150" y="386715"/>
                            <a:pt x="386715" y="438150"/>
                            <a:pt x="323850" y="438150"/>
                          </a:cubicBezTo>
                          <a:close/>
                          <a:moveTo>
                            <a:pt x="581025" y="252413"/>
                          </a:moveTo>
                          <a:cubicBezTo>
                            <a:pt x="575310" y="231458"/>
                            <a:pt x="566738" y="211455"/>
                            <a:pt x="556260" y="193358"/>
                          </a:cubicBezTo>
                          <a:lnTo>
                            <a:pt x="580073" y="121920"/>
                          </a:lnTo>
                          <a:lnTo>
                            <a:pt x="525780" y="67628"/>
                          </a:lnTo>
                          <a:lnTo>
                            <a:pt x="454343" y="91440"/>
                          </a:lnTo>
                          <a:cubicBezTo>
                            <a:pt x="435293" y="80963"/>
                            <a:pt x="415290" y="72390"/>
                            <a:pt x="394335" y="66675"/>
                          </a:cubicBezTo>
                          <a:lnTo>
                            <a:pt x="361950" y="0"/>
                          </a:lnTo>
                          <a:lnTo>
                            <a:pt x="285750" y="0"/>
                          </a:lnTo>
                          <a:lnTo>
                            <a:pt x="252413" y="66675"/>
                          </a:lnTo>
                          <a:cubicBezTo>
                            <a:pt x="231458" y="72390"/>
                            <a:pt x="211455" y="80963"/>
                            <a:pt x="193358" y="91440"/>
                          </a:cubicBezTo>
                          <a:lnTo>
                            <a:pt x="121920" y="67628"/>
                          </a:lnTo>
                          <a:lnTo>
                            <a:pt x="67628" y="121920"/>
                          </a:lnTo>
                          <a:lnTo>
                            <a:pt x="91440" y="193358"/>
                          </a:lnTo>
                          <a:cubicBezTo>
                            <a:pt x="80963" y="212408"/>
                            <a:pt x="72390" y="232410"/>
                            <a:pt x="66675" y="253365"/>
                          </a:cubicBezTo>
                          <a:lnTo>
                            <a:pt x="0" y="285750"/>
                          </a:lnTo>
                          <a:lnTo>
                            <a:pt x="0" y="361950"/>
                          </a:lnTo>
                          <a:lnTo>
                            <a:pt x="66675" y="395288"/>
                          </a:lnTo>
                          <a:cubicBezTo>
                            <a:pt x="72390" y="416243"/>
                            <a:pt x="80963" y="436245"/>
                            <a:pt x="91440" y="454343"/>
                          </a:cubicBezTo>
                          <a:lnTo>
                            <a:pt x="67628" y="525780"/>
                          </a:lnTo>
                          <a:lnTo>
                            <a:pt x="121920" y="580073"/>
                          </a:lnTo>
                          <a:lnTo>
                            <a:pt x="193358" y="556260"/>
                          </a:lnTo>
                          <a:cubicBezTo>
                            <a:pt x="212408" y="566738"/>
                            <a:pt x="232410" y="575310"/>
                            <a:pt x="253365" y="581025"/>
                          </a:cubicBezTo>
                          <a:lnTo>
                            <a:pt x="286703" y="647700"/>
                          </a:lnTo>
                          <a:lnTo>
                            <a:pt x="362903" y="647700"/>
                          </a:lnTo>
                          <a:lnTo>
                            <a:pt x="396240" y="581025"/>
                          </a:lnTo>
                          <a:cubicBezTo>
                            <a:pt x="417195" y="575310"/>
                            <a:pt x="437198" y="566738"/>
                            <a:pt x="455295" y="556260"/>
                          </a:cubicBezTo>
                          <a:lnTo>
                            <a:pt x="526733" y="580073"/>
                          </a:lnTo>
                          <a:lnTo>
                            <a:pt x="581025" y="525780"/>
                          </a:lnTo>
                          <a:lnTo>
                            <a:pt x="557213" y="454343"/>
                          </a:lnTo>
                          <a:cubicBezTo>
                            <a:pt x="567690" y="435293"/>
                            <a:pt x="576263" y="415290"/>
                            <a:pt x="581978" y="394335"/>
                          </a:cubicBezTo>
                          <a:lnTo>
                            <a:pt x="648653" y="360998"/>
                          </a:lnTo>
                          <a:lnTo>
                            <a:pt x="648653" y="284798"/>
                          </a:lnTo>
                          <a:lnTo>
                            <a:pt x="581025" y="252413"/>
                          </a:ln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 w="9525" cap="flat" cmpd="sng">
                      <a:solidFill>
                        <a:schemeClr val="accent1"/>
                      </a:solidFill>
                      <a:prstDash val="solid"/>
                      <a:miter lim="8000"/>
                      <a:headEnd type="none" w="sm" len="sm"/>
                      <a:tailEnd type="none" w="sm" len="sm"/>
                    </a:ln>
                    <a:effectLst>
                      <a:outerShdw blurRad="63500" sx="102000" sy="102000" algn="ctr" rotWithShape="0">
                        <a:srgbClr val="000000">
                          <a:alpha val="40000"/>
                        </a:srgbClr>
                      </a:outerShdw>
                    </a:effectLst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5" name="Google Shape;204;p27" descr="Single gear">
                      <a:extLst>
                        <a:ext uri="{FF2B5EF4-FFF2-40B4-BE49-F238E27FC236}">
                          <a16:creationId xmlns:a16="http://schemas.microsoft.com/office/drawing/2014/main" id="{36446298-3530-D744-96AF-319C373DA6BC}"/>
                        </a:ext>
                      </a:extLst>
                    </p:cNvPr>
                    <p:cNvSpPr/>
                    <p:nvPr/>
                  </p:nvSpPr>
                  <p:spPr>
                    <a:xfrm rot="149855">
                      <a:off x="5367404" y="1261861"/>
                      <a:ext cx="1004743" cy="100326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8652" h="647700" extrusionOk="0">
                          <a:moveTo>
                            <a:pt x="323850" y="438150"/>
                          </a:moveTo>
                          <a:cubicBezTo>
                            <a:pt x="260985" y="438150"/>
                            <a:pt x="209550" y="386715"/>
                            <a:pt x="209550" y="323850"/>
                          </a:cubicBezTo>
                          <a:cubicBezTo>
                            <a:pt x="209550" y="260985"/>
                            <a:pt x="260985" y="209550"/>
                            <a:pt x="323850" y="209550"/>
                          </a:cubicBezTo>
                          <a:cubicBezTo>
                            <a:pt x="386715" y="209550"/>
                            <a:pt x="438150" y="260985"/>
                            <a:pt x="438150" y="323850"/>
                          </a:cubicBezTo>
                          <a:cubicBezTo>
                            <a:pt x="438150" y="386715"/>
                            <a:pt x="386715" y="438150"/>
                            <a:pt x="323850" y="438150"/>
                          </a:cubicBezTo>
                          <a:close/>
                          <a:moveTo>
                            <a:pt x="581025" y="252413"/>
                          </a:moveTo>
                          <a:cubicBezTo>
                            <a:pt x="575310" y="231458"/>
                            <a:pt x="566738" y="211455"/>
                            <a:pt x="556260" y="193358"/>
                          </a:cubicBezTo>
                          <a:lnTo>
                            <a:pt x="580073" y="121920"/>
                          </a:lnTo>
                          <a:lnTo>
                            <a:pt x="525780" y="67628"/>
                          </a:lnTo>
                          <a:lnTo>
                            <a:pt x="454343" y="91440"/>
                          </a:lnTo>
                          <a:cubicBezTo>
                            <a:pt x="435293" y="80963"/>
                            <a:pt x="415290" y="72390"/>
                            <a:pt x="394335" y="66675"/>
                          </a:cubicBezTo>
                          <a:lnTo>
                            <a:pt x="361950" y="0"/>
                          </a:lnTo>
                          <a:lnTo>
                            <a:pt x="285750" y="0"/>
                          </a:lnTo>
                          <a:lnTo>
                            <a:pt x="252413" y="66675"/>
                          </a:lnTo>
                          <a:cubicBezTo>
                            <a:pt x="231458" y="72390"/>
                            <a:pt x="211455" y="80963"/>
                            <a:pt x="193358" y="91440"/>
                          </a:cubicBezTo>
                          <a:lnTo>
                            <a:pt x="121920" y="67628"/>
                          </a:lnTo>
                          <a:lnTo>
                            <a:pt x="67628" y="121920"/>
                          </a:lnTo>
                          <a:lnTo>
                            <a:pt x="91440" y="193358"/>
                          </a:lnTo>
                          <a:cubicBezTo>
                            <a:pt x="80963" y="212408"/>
                            <a:pt x="72390" y="232410"/>
                            <a:pt x="66675" y="253365"/>
                          </a:cubicBezTo>
                          <a:lnTo>
                            <a:pt x="0" y="285750"/>
                          </a:lnTo>
                          <a:lnTo>
                            <a:pt x="0" y="361950"/>
                          </a:lnTo>
                          <a:lnTo>
                            <a:pt x="66675" y="395288"/>
                          </a:lnTo>
                          <a:cubicBezTo>
                            <a:pt x="72390" y="416243"/>
                            <a:pt x="80963" y="436245"/>
                            <a:pt x="91440" y="454343"/>
                          </a:cubicBezTo>
                          <a:lnTo>
                            <a:pt x="67628" y="525780"/>
                          </a:lnTo>
                          <a:lnTo>
                            <a:pt x="121920" y="580073"/>
                          </a:lnTo>
                          <a:lnTo>
                            <a:pt x="193358" y="556260"/>
                          </a:lnTo>
                          <a:cubicBezTo>
                            <a:pt x="212408" y="566738"/>
                            <a:pt x="232410" y="575310"/>
                            <a:pt x="253365" y="581025"/>
                          </a:cubicBezTo>
                          <a:lnTo>
                            <a:pt x="286703" y="647700"/>
                          </a:lnTo>
                          <a:lnTo>
                            <a:pt x="362903" y="647700"/>
                          </a:lnTo>
                          <a:lnTo>
                            <a:pt x="396240" y="581025"/>
                          </a:lnTo>
                          <a:cubicBezTo>
                            <a:pt x="417195" y="575310"/>
                            <a:pt x="437198" y="566738"/>
                            <a:pt x="455295" y="556260"/>
                          </a:cubicBezTo>
                          <a:lnTo>
                            <a:pt x="526733" y="580073"/>
                          </a:lnTo>
                          <a:lnTo>
                            <a:pt x="581025" y="525780"/>
                          </a:lnTo>
                          <a:lnTo>
                            <a:pt x="557213" y="454343"/>
                          </a:lnTo>
                          <a:cubicBezTo>
                            <a:pt x="567690" y="435293"/>
                            <a:pt x="576263" y="415290"/>
                            <a:pt x="581978" y="394335"/>
                          </a:cubicBezTo>
                          <a:lnTo>
                            <a:pt x="648653" y="360998"/>
                          </a:lnTo>
                          <a:lnTo>
                            <a:pt x="648653" y="284798"/>
                          </a:lnTo>
                          <a:lnTo>
                            <a:pt x="581025" y="252413"/>
                          </a:ln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 w="9525" cap="flat" cmpd="sng">
                      <a:solidFill>
                        <a:schemeClr val="accent1"/>
                      </a:solidFill>
                      <a:prstDash val="solid"/>
                      <a:miter lim="8000"/>
                      <a:headEnd type="none" w="sm" len="sm"/>
                      <a:tailEnd type="none" w="sm" len="sm"/>
                    </a:ln>
                    <a:effectLst>
                      <a:outerShdw blurRad="63500" sx="102000" sy="102000" algn="ctr" rotWithShape="0">
                        <a:srgbClr val="000000">
                          <a:alpha val="40000"/>
                        </a:srgbClr>
                      </a:outerShdw>
                    </a:effectLst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6" name="Google Shape;205;p27" descr="Single gear">
                      <a:extLst>
                        <a:ext uri="{FF2B5EF4-FFF2-40B4-BE49-F238E27FC236}">
                          <a16:creationId xmlns:a16="http://schemas.microsoft.com/office/drawing/2014/main" id="{455BB1F0-3E9A-2942-B3FF-488DC90A0529}"/>
                        </a:ext>
                      </a:extLst>
                    </p:cNvPr>
                    <p:cNvSpPr/>
                    <p:nvPr/>
                  </p:nvSpPr>
                  <p:spPr>
                    <a:xfrm rot="2156751">
                      <a:off x="6189361" y="712472"/>
                      <a:ext cx="1005541" cy="10040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8652" h="647700" extrusionOk="0">
                          <a:moveTo>
                            <a:pt x="323850" y="438150"/>
                          </a:moveTo>
                          <a:cubicBezTo>
                            <a:pt x="260985" y="438150"/>
                            <a:pt x="209550" y="386715"/>
                            <a:pt x="209550" y="323850"/>
                          </a:cubicBezTo>
                          <a:cubicBezTo>
                            <a:pt x="209550" y="260985"/>
                            <a:pt x="260985" y="209550"/>
                            <a:pt x="323850" y="209550"/>
                          </a:cubicBezTo>
                          <a:cubicBezTo>
                            <a:pt x="386715" y="209550"/>
                            <a:pt x="438150" y="260985"/>
                            <a:pt x="438150" y="323850"/>
                          </a:cubicBezTo>
                          <a:cubicBezTo>
                            <a:pt x="438150" y="386715"/>
                            <a:pt x="386715" y="438150"/>
                            <a:pt x="323850" y="438150"/>
                          </a:cubicBezTo>
                          <a:close/>
                          <a:moveTo>
                            <a:pt x="581025" y="252413"/>
                          </a:moveTo>
                          <a:cubicBezTo>
                            <a:pt x="575310" y="231458"/>
                            <a:pt x="566738" y="211455"/>
                            <a:pt x="556260" y="193358"/>
                          </a:cubicBezTo>
                          <a:lnTo>
                            <a:pt x="580073" y="121920"/>
                          </a:lnTo>
                          <a:lnTo>
                            <a:pt x="525780" y="67628"/>
                          </a:lnTo>
                          <a:lnTo>
                            <a:pt x="454343" y="91440"/>
                          </a:lnTo>
                          <a:cubicBezTo>
                            <a:pt x="435293" y="80963"/>
                            <a:pt x="415290" y="72390"/>
                            <a:pt x="394335" y="66675"/>
                          </a:cubicBezTo>
                          <a:lnTo>
                            <a:pt x="361950" y="0"/>
                          </a:lnTo>
                          <a:lnTo>
                            <a:pt x="285750" y="0"/>
                          </a:lnTo>
                          <a:lnTo>
                            <a:pt x="252413" y="66675"/>
                          </a:lnTo>
                          <a:cubicBezTo>
                            <a:pt x="231458" y="72390"/>
                            <a:pt x="211455" y="80963"/>
                            <a:pt x="193358" y="91440"/>
                          </a:cubicBezTo>
                          <a:lnTo>
                            <a:pt x="121920" y="67628"/>
                          </a:lnTo>
                          <a:lnTo>
                            <a:pt x="67628" y="121920"/>
                          </a:lnTo>
                          <a:lnTo>
                            <a:pt x="91440" y="193358"/>
                          </a:lnTo>
                          <a:cubicBezTo>
                            <a:pt x="80963" y="212408"/>
                            <a:pt x="72390" y="232410"/>
                            <a:pt x="66675" y="253365"/>
                          </a:cubicBezTo>
                          <a:lnTo>
                            <a:pt x="0" y="285750"/>
                          </a:lnTo>
                          <a:lnTo>
                            <a:pt x="0" y="361950"/>
                          </a:lnTo>
                          <a:lnTo>
                            <a:pt x="66675" y="395288"/>
                          </a:lnTo>
                          <a:cubicBezTo>
                            <a:pt x="72390" y="416243"/>
                            <a:pt x="80963" y="436245"/>
                            <a:pt x="91440" y="454343"/>
                          </a:cubicBezTo>
                          <a:lnTo>
                            <a:pt x="67628" y="525780"/>
                          </a:lnTo>
                          <a:lnTo>
                            <a:pt x="121920" y="580073"/>
                          </a:lnTo>
                          <a:lnTo>
                            <a:pt x="193358" y="556260"/>
                          </a:lnTo>
                          <a:cubicBezTo>
                            <a:pt x="212408" y="566738"/>
                            <a:pt x="232410" y="575310"/>
                            <a:pt x="253365" y="581025"/>
                          </a:cubicBezTo>
                          <a:lnTo>
                            <a:pt x="286703" y="647700"/>
                          </a:lnTo>
                          <a:lnTo>
                            <a:pt x="362903" y="647700"/>
                          </a:lnTo>
                          <a:lnTo>
                            <a:pt x="396240" y="581025"/>
                          </a:lnTo>
                          <a:cubicBezTo>
                            <a:pt x="417195" y="575310"/>
                            <a:pt x="437198" y="566738"/>
                            <a:pt x="455295" y="556260"/>
                          </a:cubicBezTo>
                          <a:lnTo>
                            <a:pt x="526733" y="580073"/>
                          </a:lnTo>
                          <a:lnTo>
                            <a:pt x="581025" y="525780"/>
                          </a:lnTo>
                          <a:lnTo>
                            <a:pt x="557213" y="454343"/>
                          </a:lnTo>
                          <a:cubicBezTo>
                            <a:pt x="567690" y="435293"/>
                            <a:pt x="576263" y="415290"/>
                            <a:pt x="581978" y="394335"/>
                          </a:cubicBezTo>
                          <a:lnTo>
                            <a:pt x="648653" y="360998"/>
                          </a:lnTo>
                          <a:lnTo>
                            <a:pt x="648653" y="284798"/>
                          </a:lnTo>
                          <a:lnTo>
                            <a:pt x="581025" y="252413"/>
                          </a:ln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 w="9525" cap="flat" cmpd="sng">
                      <a:solidFill>
                        <a:schemeClr val="accent1"/>
                      </a:solidFill>
                      <a:prstDash val="solid"/>
                      <a:miter lim="8000"/>
                      <a:headEnd type="none" w="sm" len="sm"/>
                      <a:tailEnd type="none" w="sm" len="sm"/>
                    </a:ln>
                    <a:effectLst>
                      <a:outerShdw blurRad="63500" sx="102000" sy="102000" algn="ctr" rotWithShape="0">
                        <a:srgbClr val="000000">
                          <a:alpha val="40000"/>
                        </a:srgbClr>
                      </a:outerShdw>
                    </a:effectLst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7" name="Google Shape;206;p27" descr="Single gear">
                      <a:extLst>
                        <a:ext uri="{FF2B5EF4-FFF2-40B4-BE49-F238E27FC236}">
                          <a16:creationId xmlns:a16="http://schemas.microsoft.com/office/drawing/2014/main" id="{E6B92F38-DAE8-4240-8F9F-AC5E43377E54}"/>
                        </a:ext>
                      </a:extLst>
                    </p:cNvPr>
                    <p:cNvSpPr/>
                    <p:nvPr/>
                  </p:nvSpPr>
                  <p:spPr>
                    <a:xfrm rot="-4988375">
                      <a:off x="7131865" y="474589"/>
                      <a:ext cx="1045328" cy="104379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8652" h="647700" extrusionOk="0">
                          <a:moveTo>
                            <a:pt x="323850" y="438150"/>
                          </a:moveTo>
                          <a:cubicBezTo>
                            <a:pt x="260985" y="438150"/>
                            <a:pt x="209550" y="386715"/>
                            <a:pt x="209550" y="323850"/>
                          </a:cubicBezTo>
                          <a:cubicBezTo>
                            <a:pt x="209550" y="260985"/>
                            <a:pt x="260985" y="209550"/>
                            <a:pt x="323850" y="209550"/>
                          </a:cubicBezTo>
                          <a:cubicBezTo>
                            <a:pt x="386715" y="209550"/>
                            <a:pt x="438150" y="260985"/>
                            <a:pt x="438150" y="323850"/>
                          </a:cubicBezTo>
                          <a:cubicBezTo>
                            <a:pt x="438150" y="386715"/>
                            <a:pt x="386715" y="438150"/>
                            <a:pt x="323850" y="438150"/>
                          </a:cubicBezTo>
                          <a:close/>
                          <a:moveTo>
                            <a:pt x="581025" y="252413"/>
                          </a:moveTo>
                          <a:cubicBezTo>
                            <a:pt x="575310" y="231458"/>
                            <a:pt x="566738" y="211455"/>
                            <a:pt x="556260" y="193358"/>
                          </a:cubicBezTo>
                          <a:lnTo>
                            <a:pt x="580073" y="121920"/>
                          </a:lnTo>
                          <a:lnTo>
                            <a:pt x="525780" y="67628"/>
                          </a:lnTo>
                          <a:lnTo>
                            <a:pt x="454343" y="91440"/>
                          </a:lnTo>
                          <a:cubicBezTo>
                            <a:pt x="435293" y="80963"/>
                            <a:pt x="415290" y="72390"/>
                            <a:pt x="394335" y="66675"/>
                          </a:cubicBezTo>
                          <a:lnTo>
                            <a:pt x="361950" y="0"/>
                          </a:lnTo>
                          <a:lnTo>
                            <a:pt x="285750" y="0"/>
                          </a:lnTo>
                          <a:lnTo>
                            <a:pt x="252413" y="66675"/>
                          </a:lnTo>
                          <a:cubicBezTo>
                            <a:pt x="231458" y="72390"/>
                            <a:pt x="211455" y="80963"/>
                            <a:pt x="193358" y="91440"/>
                          </a:cubicBezTo>
                          <a:lnTo>
                            <a:pt x="121920" y="67628"/>
                          </a:lnTo>
                          <a:lnTo>
                            <a:pt x="67628" y="121920"/>
                          </a:lnTo>
                          <a:lnTo>
                            <a:pt x="91440" y="193358"/>
                          </a:lnTo>
                          <a:cubicBezTo>
                            <a:pt x="80963" y="212408"/>
                            <a:pt x="72390" y="232410"/>
                            <a:pt x="66675" y="253365"/>
                          </a:cubicBezTo>
                          <a:lnTo>
                            <a:pt x="0" y="285750"/>
                          </a:lnTo>
                          <a:lnTo>
                            <a:pt x="0" y="361950"/>
                          </a:lnTo>
                          <a:lnTo>
                            <a:pt x="66675" y="395288"/>
                          </a:lnTo>
                          <a:cubicBezTo>
                            <a:pt x="72390" y="416243"/>
                            <a:pt x="80963" y="436245"/>
                            <a:pt x="91440" y="454343"/>
                          </a:cubicBezTo>
                          <a:lnTo>
                            <a:pt x="67628" y="525780"/>
                          </a:lnTo>
                          <a:lnTo>
                            <a:pt x="121920" y="580073"/>
                          </a:lnTo>
                          <a:lnTo>
                            <a:pt x="193358" y="556260"/>
                          </a:lnTo>
                          <a:cubicBezTo>
                            <a:pt x="212408" y="566738"/>
                            <a:pt x="232410" y="575310"/>
                            <a:pt x="253365" y="581025"/>
                          </a:cubicBezTo>
                          <a:lnTo>
                            <a:pt x="286703" y="647700"/>
                          </a:lnTo>
                          <a:lnTo>
                            <a:pt x="362903" y="647700"/>
                          </a:lnTo>
                          <a:lnTo>
                            <a:pt x="396240" y="581025"/>
                          </a:lnTo>
                          <a:cubicBezTo>
                            <a:pt x="417195" y="575310"/>
                            <a:pt x="437198" y="566738"/>
                            <a:pt x="455295" y="556260"/>
                          </a:cubicBezTo>
                          <a:lnTo>
                            <a:pt x="526733" y="580073"/>
                          </a:lnTo>
                          <a:lnTo>
                            <a:pt x="581025" y="525780"/>
                          </a:lnTo>
                          <a:lnTo>
                            <a:pt x="557213" y="454343"/>
                          </a:lnTo>
                          <a:cubicBezTo>
                            <a:pt x="567690" y="435293"/>
                            <a:pt x="576263" y="415290"/>
                            <a:pt x="581978" y="394335"/>
                          </a:cubicBezTo>
                          <a:lnTo>
                            <a:pt x="648653" y="360998"/>
                          </a:lnTo>
                          <a:lnTo>
                            <a:pt x="648653" y="284798"/>
                          </a:lnTo>
                          <a:lnTo>
                            <a:pt x="581025" y="252413"/>
                          </a:ln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 w="9525" cap="flat" cmpd="sng">
                      <a:solidFill>
                        <a:schemeClr val="accent1"/>
                      </a:solidFill>
                      <a:prstDash val="solid"/>
                      <a:miter lim="8000"/>
                      <a:headEnd type="none" w="sm" len="sm"/>
                      <a:tailEnd type="none" w="sm" len="sm"/>
                    </a:ln>
                    <a:effectLst>
                      <a:outerShdw blurRad="63500" sx="102000" sy="102000" algn="ctr" rotWithShape="0">
                        <a:srgbClr val="000000">
                          <a:alpha val="40000"/>
                        </a:srgbClr>
                      </a:outerShdw>
                    </a:effectLst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8" name="Google Shape;207;p27" descr="Single gear">
                      <a:extLst>
                        <a:ext uri="{FF2B5EF4-FFF2-40B4-BE49-F238E27FC236}">
                          <a16:creationId xmlns:a16="http://schemas.microsoft.com/office/drawing/2014/main" id="{DC8392AC-4C35-5E48-9966-202BCB935976}"/>
                        </a:ext>
                      </a:extLst>
                    </p:cNvPr>
                    <p:cNvSpPr/>
                    <p:nvPr/>
                  </p:nvSpPr>
                  <p:spPr>
                    <a:xfrm rot="422684">
                      <a:off x="7230154" y="1463806"/>
                      <a:ext cx="1004889" cy="100341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8652" h="647700" extrusionOk="0">
                          <a:moveTo>
                            <a:pt x="323850" y="438150"/>
                          </a:moveTo>
                          <a:cubicBezTo>
                            <a:pt x="260985" y="438150"/>
                            <a:pt x="209550" y="386715"/>
                            <a:pt x="209550" y="323850"/>
                          </a:cubicBezTo>
                          <a:cubicBezTo>
                            <a:pt x="209550" y="260985"/>
                            <a:pt x="260985" y="209550"/>
                            <a:pt x="323850" y="209550"/>
                          </a:cubicBezTo>
                          <a:cubicBezTo>
                            <a:pt x="386715" y="209550"/>
                            <a:pt x="438150" y="260985"/>
                            <a:pt x="438150" y="323850"/>
                          </a:cubicBezTo>
                          <a:cubicBezTo>
                            <a:pt x="438150" y="386715"/>
                            <a:pt x="386715" y="438150"/>
                            <a:pt x="323850" y="438150"/>
                          </a:cubicBezTo>
                          <a:close/>
                          <a:moveTo>
                            <a:pt x="581025" y="252413"/>
                          </a:moveTo>
                          <a:cubicBezTo>
                            <a:pt x="575310" y="231458"/>
                            <a:pt x="566738" y="211455"/>
                            <a:pt x="556260" y="193358"/>
                          </a:cubicBezTo>
                          <a:lnTo>
                            <a:pt x="580073" y="121920"/>
                          </a:lnTo>
                          <a:lnTo>
                            <a:pt x="525780" y="67628"/>
                          </a:lnTo>
                          <a:lnTo>
                            <a:pt x="454343" y="91440"/>
                          </a:lnTo>
                          <a:cubicBezTo>
                            <a:pt x="435293" y="80963"/>
                            <a:pt x="415290" y="72390"/>
                            <a:pt x="394335" y="66675"/>
                          </a:cubicBezTo>
                          <a:lnTo>
                            <a:pt x="361950" y="0"/>
                          </a:lnTo>
                          <a:lnTo>
                            <a:pt x="285750" y="0"/>
                          </a:lnTo>
                          <a:lnTo>
                            <a:pt x="252413" y="66675"/>
                          </a:lnTo>
                          <a:cubicBezTo>
                            <a:pt x="231458" y="72390"/>
                            <a:pt x="211455" y="80963"/>
                            <a:pt x="193358" y="91440"/>
                          </a:cubicBezTo>
                          <a:lnTo>
                            <a:pt x="121920" y="67628"/>
                          </a:lnTo>
                          <a:lnTo>
                            <a:pt x="67628" y="121920"/>
                          </a:lnTo>
                          <a:lnTo>
                            <a:pt x="91440" y="193358"/>
                          </a:lnTo>
                          <a:cubicBezTo>
                            <a:pt x="80963" y="212408"/>
                            <a:pt x="72390" y="232410"/>
                            <a:pt x="66675" y="253365"/>
                          </a:cubicBezTo>
                          <a:lnTo>
                            <a:pt x="0" y="285750"/>
                          </a:lnTo>
                          <a:lnTo>
                            <a:pt x="0" y="361950"/>
                          </a:lnTo>
                          <a:lnTo>
                            <a:pt x="66675" y="395288"/>
                          </a:lnTo>
                          <a:cubicBezTo>
                            <a:pt x="72390" y="416243"/>
                            <a:pt x="80963" y="436245"/>
                            <a:pt x="91440" y="454343"/>
                          </a:cubicBezTo>
                          <a:lnTo>
                            <a:pt x="67628" y="525780"/>
                          </a:lnTo>
                          <a:lnTo>
                            <a:pt x="121920" y="580073"/>
                          </a:lnTo>
                          <a:lnTo>
                            <a:pt x="193358" y="556260"/>
                          </a:lnTo>
                          <a:cubicBezTo>
                            <a:pt x="212408" y="566738"/>
                            <a:pt x="232410" y="575310"/>
                            <a:pt x="253365" y="581025"/>
                          </a:cubicBezTo>
                          <a:lnTo>
                            <a:pt x="286703" y="647700"/>
                          </a:lnTo>
                          <a:lnTo>
                            <a:pt x="362903" y="647700"/>
                          </a:lnTo>
                          <a:lnTo>
                            <a:pt x="396240" y="581025"/>
                          </a:lnTo>
                          <a:cubicBezTo>
                            <a:pt x="417195" y="575310"/>
                            <a:pt x="437198" y="566738"/>
                            <a:pt x="455295" y="556260"/>
                          </a:cubicBezTo>
                          <a:lnTo>
                            <a:pt x="526733" y="580073"/>
                          </a:lnTo>
                          <a:lnTo>
                            <a:pt x="581025" y="525780"/>
                          </a:lnTo>
                          <a:lnTo>
                            <a:pt x="557213" y="454343"/>
                          </a:lnTo>
                          <a:cubicBezTo>
                            <a:pt x="567690" y="435293"/>
                            <a:pt x="576263" y="415290"/>
                            <a:pt x="581978" y="394335"/>
                          </a:cubicBezTo>
                          <a:lnTo>
                            <a:pt x="648653" y="360998"/>
                          </a:lnTo>
                          <a:lnTo>
                            <a:pt x="648653" y="284798"/>
                          </a:lnTo>
                          <a:lnTo>
                            <a:pt x="581025" y="252413"/>
                          </a:lnTo>
                          <a:close/>
                        </a:path>
                      </a:pathLst>
                    </a:custGeom>
                    <a:solidFill>
                      <a:srgbClr val="8DA9DB"/>
                    </a:solidFill>
                    <a:ln w="9525" cap="flat" cmpd="sng">
                      <a:solidFill>
                        <a:schemeClr val="accent1"/>
                      </a:solidFill>
                      <a:prstDash val="solid"/>
                      <a:miter lim="8000"/>
                      <a:headEnd type="none" w="sm" len="sm"/>
                      <a:tailEnd type="none" w="sm" len="sm"/>
                    </a:ln>
                    <a:effectLst>
                      <a:outerShdw blurRad="63500" sx="102000" sy="102000" algn="ctr" rotWithShape="0">
                        <a:srgbClr val="000000">
                          <a:alpha val="40000"/>
                        </a:srgbClr>
                      </a:outerShdw>
                    </a:effectLst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19" name="Google Shape;208;p27">
                      <a:extLst>
                        <a:ext uri="{FF2B5EF4-FFF2-40B4-BE49-F238E27FC236}">
                          <a16:creationId xmlns:a16="http://schemas.microsoft.com/office/drawing/2014/main" id="{697F65DE-29A7-3B4F-B54E-774D2BCEBA7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15890" y="1861152"/>
                      <a:ext cx="1257548" cy="607536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sp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Natural Language Processing</a:t>
                      </a:r>
                      <a:endParaRPr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0" name="Google Shape;209;p27">
                      <a:extLst>
                        <a:ext uri="{FF2B5EF4-FFF2-40B4-BE49-F238E27FC236}">
                          <a16:creationId xmlns:a16="http://schemas.microsoft.com/office/drawing/2014/main" id="{0E6D7C57-AF86-4849-B6DC-AD449D23E2A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06473" y="1378399"/>
                      <a:ext cx="1126604" cy="42461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spAutoFit/>
                    </a:bodyPr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Machine</a:t>
                      </a:r>
                      <a:endParaRPr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learning</a:t>
                      </a:r>
                      <a:endParaRPr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1" name="Google Shape;210;p27">
                      <a:extLst>
                        <a:ext uri="{FF2B5EF4-FFF2-40B4-BE49-F238E27FC236}">
                          <a16:creationId xmlns:a16="http://schemas.microsoft.com/office/drawing/2014/main" id="{BDA11A5F-E56F-7A4A-BF7D-A4FBD5B1E8C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203962" y="1022323"/>
                      <a:ext cx="1126604" cy="24169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sp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Clustering</a:t>
                      </a:r>
                      <a:endParaRPr dirty="0"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2" name="Google Shape;211;p27">
                      <a:extLst>
                        <a:ext uri="{FF2B5EF4-FFF2-40B4-BE49-F238E27FC236}">
                          <a16:creationId xmlns:a16="http://schemas.microsoft.com/office/drawing/2014/main" id="{AB53E252-05D5-2143-BF36-4C8FD34D22D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84959" y="857077"/>
                      <a:ext cx="1210942" cy="24169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sp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Summarization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p:txBody>
                </p:sp>
                <p:sp>
                  <p:nvSpPr>
                    <p:cNvPr id="23" name="Google Shape;212;p27">
                      <a:extLst>
                        <a:ext uri="{FF2B5EF4-FFF2-40B4-BE49-F238E27FC236}">
                          <a16:creationId xmlns:a16="http://schemas.microsoft.com/office/drawing/2014/main" id="{8ADFF55C-018D-A14E-977E-D4C520030CD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23631" y="1764092"/>
                      <a:ext cx="1016700" cy="24169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spcFirstLastPara="1" wrap="square" lIns="68575" tIns="34275" rIns="68575" bIns="34275" anchor="t" anchorCtr="0">
                      <a:spAutoFit/>
                    </a:bodyPr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Analytics</a:t>
                      </a:r>
                      <a:endParaRPr dirty="0">
                        <a:solidFill>
                          <a:srgbClr val="FF0000"/>
                        </a:solidFill>
                      </a:endParaRPr>
                    </a:p>
                  </p:txBody>
                </p:sp>
                <p:sp>
                  <p:nvSpPr>
                    <p:cNvPr id="24" name="Google Shape;213;p27" descr="Arrow Rotate right">
                      <a:extLst>
                        <a:ext uri="{FF2B5EF4-FFF2-40B4-BE49-F238E27FC236}">
                          <a16:creationId xmlns:a16="http://schemas.microsoft.com/office/drawing/2014/main" id="{BE025CB9-598E-6347-9F09-3475310EDE4C}"/>
                        </a:ext>
                      </a:extLst>
                    </p:cNvPr>
                    <p:cNvSpPr/>
                    <p:nvPr/>
                  </p:nvSpPr>
                  <p:spPr>
                    <a:xfrm rot="3002105">
                      <a:off x="8098823" y="1337939"/>
                      <a:ext cx="507622" cy="3951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30058" h="484085" extrusionOk="0">
                          <a:moveTo>
                            <a:pt x="536982" y="312251"/>
                          </a:moveTo>
                          <a:cubicBezTo>
                            <a:pt x="539130" y="245666"/>
                            <a:pt x="536982" y="184808"/>
                            <a:pt x="501183" y="126098"/>
                          </a:cubicBezTo>
                          <a:cubicBezTo>
                            <a:pt x="461089" y="60228"/>
                            <a:pt x="397367" y="11541"/>
                            <a:pt x="320041" y="2234"/>
                          </a:cubicBezTo>
                          <a:cubicBezTo>
                            <a:pt x="242716" y="-7074"/>
                            <a:pt x="164674" y="12973"/>
                            <a:pt x="100953" y="57364"/>
                          </a:cubicBezTo>
                          <a:cubicBezTo>
                            <a:pt x="46538" y="97459"/>
                            <a:pt x="0" y="169772"/>
                            <a:pt x="0" y="239222"/>
                          </a:cubicBezTo>
                          <a:cubicBezTo>
                            <a:pt x="8592" y="186240"/>
                            <a:pt x="38663" y="138985"/>
                            <a:pt x="83769" y="108914"/>
                          </a:cubicBezTo>
                          <a:cubicBezTo>
                            <a:pt x="128876" y="78843"/>
                            <a:pt x="184006" y="69536"/>
                            <a:pt x="236272" y="82423"/>
                          </a:cubicBezTo>
                          <a:cubicBezTo>
                            <a:pt x="285674" y="93879"/>
                            <a:pt x="326485" y="131825"/>
                            <a:pt x="353692" y="174068"/>
                          </a:cubicBezTo>
                          <a:cubicBezTo>
                            <a:pt x="380899" y="216311"/>
                            <a:pt x="379467" y="263565"/>
                            <a:pt x="379467" y="312251"/>
                          </a:cubicBezTo>
                          <a:lnTo>
                            <a:pt x="286390" y="312251"/>
                          </a:lnTo>
                          <a:lnTo>
                            <a:pt x="458225" y="484086"/>
                          </a:lnTo>
                          <a:cubicBezTo>
                            <a:pt x="458225" y="484086"/>
                            <a:pt x="600704" y="341606"/>
                            <a:pt x="630059" y="312251"/>
                          </a:cubicBezTo>
                          <a:lnTo>
                            <a:pt x="536982" y="312251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75000"/>
                      </a:schemeClr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5" name="Google Shape;214;p27" descr="Arrow Rotate right">
                      <a:extLst>
                        <a:ext uri="{FF2B5EF4-FFF2-40B4-BE49-F238E27FC236}">
                          <a16:creationId xmlns:a16="http://schemas.microsoft.com/office/drawing/2014/main" id="{CF0C6330-F945-9543-ADBF-3B420655CAC0}"/>
                        </a:ext>
                      </a:extLst>
                    </p:cNvPr>
                    <p:cNvSpPr/>
                    <p:nvPr/>
                  </p:nvSpPr>
                  <p:spPr>
                    <a:xfrm rot="10088413">
                      <a:off x="5745577" y="2343666"/>
                      <a:ext cx="482851" cy="4265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30058" h="484085" extrusionOk="0">
                          <a:moveTo>
                            <a:pt x="536982" y="312251"/>
                          </a:moveTo>
                          <a:cubicBezTo>
                            <a:pt x="539130" y="245666"/>
                            <a:pt x="536982" y="184808"/>
                            <a:pt x="501183" y="126098"/>
                          </a:cubicBezTo>
                          <a:cubicBezTo>
                            <a:pt x="461089" y="60228"/>
                            <a:pt x="397367" y="11541"/>
                            <a:pt x="320041" y="2234"/>
                          </a:cubicBezTo>
                          <a:cubicBezTo>
                            <a:pt x="242716" y="-7074"/>
                            <a:pt x="164674" y="12973"/>
                            <a:pt x="100953" y="57364"/>
                          </a:cubicBezTo>
                          <a:cubicBezTo>
                            <a:pt x="46538" y="97459"/>
                            <a:pt x="0" y="169772"/>
                            <a:pt x="0" y="239222"/>
                          </a:cubicBezTo>
                          <a:cubicBezTo>
                            <a:pt x="8592" y="186240"/>
                            <a:pt x="38663" y="138985"/>
                            <a:pt x="83769" y="108914"/>
                          </a:cubicBezTo>
                          <a:cubicBezTo>
                            <a:pt x="128876" y="78843"/>
                            <a:pt x="184006" y="69536"/>
                            <a:pt x="236272" y="82423"/>
                          </a:cubicBezTo>
                          <a:cubicBezTo>
                            <a:pt x="285674" y="93879"/>
                            <a:pt x="326485" y="131825"/>
                            <a:pt x="353692" y="174068"/>
                          </a:cubicBezTo>
                          <a:cubicBezTo>
                            <a:pt x="380899" y="216311"/>
                            <a:pt x="379467" y="263565"/>
                            <a:pt x="379467" y="312251"/>
                          </a:cubicBezTo>
                          <a:lnTo>
                            <a:pt x="286390" y="312251"/>
                          </a:lnTo>
                          <a:lnTo>
                            <a:pt x="458225" y="484086"/>
                          </a:lnTo>
                          <a:cubicBezTo>
                            <a:pt x="458225" y="484086"/>
                            <a:pt x="600704" y="341606"/>
                            <a:pt x="630059" y="312251"/>
                          </a:cubicBezTo>
                          <a:lnTo>
                            <a:pt x="536982" y="312251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75000"/>
                      </a:schemeClr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sp>
                  <p:nvSpPr>
                    <p:cNvPr id="26" name="Google Shape;215;p27" descr="Arrow Rotate right">
                      <a:extLst>
                        <a:ext uri="{FF2B5EF4-FFF2-40B4-BE49-F238E27FC236}">
                          <a16:creationId xmlns:a16="http://schemas.microsoft.com/office/drawing/2014/main" id="{75E28653-D79F-714D-A466-5345BA9EEE3D}"/>
                        </a:ext>
                      </a:extLst>
                    </p:cNvPr>
                    <p:cNvSpPr/>
                    <p:nvPr/>
                  </p:nvSpPr>
                  <p:spPr>
                    <a:xfrm rot="18328308">
                      <a:off x="5702369" y="881802"/>
                      <a:ext cx="477726" cy="35396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30058" h="484085" extrusionOk="0">
                          <a:moveTo>
                            <a:pt x="536982" y="312251"/>
                          </a:moveTo>
                          <a:cubicBezTo>
                            <a:pt x="539130" y="245666"/>
                            <a:pt x="536982" y="184808"/>
                            <a:pt x="501183" y="126098"/>
                          </a:cubicBezTo>
                          <a:cubicBezTo>
                            <a:pt x="461089" y="60228"/>
                            <a:pt x="397367" y="11541"/>
                            <a:pt x="320041" y="2234"/>
                          </a:cubicBezTo>
                          <a:cubicBezTo>
                            <a:pt x="242716" y="-7074"/>
                            <a:pt x="164674" y="12973"/>
                            <a:pt x="100953" y="57364"/>
                          </a:cubicBezTo>
                          <a:cubicBezTo>
                            <a:pt x="46538" y="97459"/>
                            <a:pt x="0" y="169772"/>
                            <a:pt x="0" y="239222"/>
                          </a:cubicBezTo>
                          <a:cubicBezTo>
                            <a:pt x="8592" y="186240"/>
                            <a:pt x="38663" y="138985"/>
                            <a:pt x="83769" y="108914"/>
                          </a:cubicBezTo>
                          <a:cubicBezTo>
                            <a:pt x="128876" y="78843"/>
                            <a:pt x="184006" y="69536"/>
                            <a:pt x="236272" y="82423"/>
                          </a:cubicBezTo>
                          <a:cubicBezTo>
                            <a:pt x="285674" y="93879"/>
                            <a:pt x="326485" y="131825"/>
                            <a:pt x="353692" y="174068"/>
                          </a:cubicBezTo>
                          <a:cubicBezTo>
                            <a:pt x="380899" y="216311"/>
                            <a:pt x="379467" y="263565"/>
                            <a:pt x="379467" y="312251"/>
                          </a:cubicBezTo>
                          <a:lnTo>
                            <a:pt x="286390" y="312251"/>
                          </a:lnTo>
                          <a:lnTo>
                            <a:pt x="458225" y="484086"/>
                          </a:lnTo>
                          <a:cubicBezTo>
                            <a:pt x="458225" y="484086"/>
                            <a:pt x="600704" y="341606"/>
                            <a:pt x="630059" y="312251"/>
                          </a:cubicBezTo>
                          <a:lnTo>
                            <a:pt x="536982" y="312251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75000"/>
                      </a:schemeClr>
                    </a:solidFill>
                    <a:ln>
                      <a:noFill/>
                    </a:ln>
                  </p:spPr>
                  <p:txBody>
                    <a:bodyPr spcFirstLastPara="1" wrap="square" lIns="68575" tIns="34275" rIns="68575" bIns="34275" anchor="ctr" anchorCtr="0">
                      <a:noAutofit/>
                    </a:bodyPr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p:txBody>
                </p:sp>
                <p:grpSp>
                  <p:nvGrpSpPr>
                    <p:cNvPr id="27" name="Google Shape;216;p27">
                      <a:extLst>
                        <a:ext uri="{FF2B5EF4-FFF2-40B4-BE49-F238E27FC236}">
                          <a16:creationId xmlns:a16="http://schemas.microsoft.com/office/drawing/2014/main" id="{7CA904E7-89B8-8545-B136-1C1121F0BB4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730668" y="2446392"/>
                      <a:ext cx="275700" cy="362653"/>
                      <a:chOff x="10510536" y="2074316"/>
                      <a:chExt cx="275700" cy="362653"/>
                    </a:xfrm>
                  </p:grpSpPr>
                  <p:sp>
                    <p:nvSpPr>
                      <p:cNvPr id="40" name="Google Shape;217;p27">
                        <a:extLst>
                          <a:ext uri="{FF2B5EF4-FFF2-40B4-BE49-F238E27FC236}">
                            <a16:creationId xmlns:a16="http://schemas.microsoft.com/office/drawing/2014/main" id="{0338F527-596E-A847-9F76-243500DB69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510536" y="2074316"/>
                        <a:ext cx="275700" cy="2757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 w="12700" cap="flat" cmpd="sng">
                        <a:solidFill>
                          <a:srgbClr val="A5A5A5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  <a:effectLst>
                        <a:outerShdw blurRad="63500" sx="102000" sy="102000" algn="ctr" rotWithShape="0">
                          <a:srgbClr val="000000">
                            <a:alpha val="40000"/>
                          </a:srgbClr>
                        </a:outerShdw>
                      </a:effectLst>
                    </p:spPr>
                    <p:txBody>
                      <a:bodyPr spcFirstLastPara="1" wrap="square" lIns="68575" tIns="34275" rIns="68575" bIns="34275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4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41" name="Google Shape;218;p27">
                        <a:extLst>
                          <a:ext uri="{FF2B5EF4-FFF2-40B4-BE49-F238E27FC236}">
                            <a16:creationId xmlns:a16="http://schemas.microsoft.com/office/drawing/2014/main" id="{69D7AF9E-B2F8-8D4F-85D5-CC4C1C0EC38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527459" y="2170869"/>
                        <a:ext cx="241800" cy="26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spcFirstLastPara="1" wrap="square" lIns="68575" tIns="34275" rIns="68575" bIns="34275" anchor="t" anchorCtr="0">
                        <a:sp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700" b="1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1</a:t>
                        </a:r>
                        <a:endParaRPr sz="1100" dirty="0"/>
                      </a:p>
                    </p:txBody>
                  </p:sp>
                </p:grpSp>
                <p:grpSp>
                  <p:nvGrpSpPr>
                    <p:cNvPr id="28" name="Google Shape;219;p27">
                      <a:extLst>
                        <a:ext uri="{FF2B5EF4-FFF2-40B4-BE49-F238E27FC236}">
                          <a16:creationId xmlns:a16="http://schemas.microsoft.com/office/drawing/2014/main" id="{1A8F4F75-0503-D24E-9921-C0A6A52027F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732456" y="1932887"/>
                      <a:ext cx="275700" cy="275700"/>
                      <a:chOff x="10662936" y="1557412"/>
                      <a:chExt cx="275700" cy="275700"/>
                    </a:xfrm>
                  </p:grpSpPr>
                  <p:sp>
                    <p:nvSpPr>
                      <p:cNvPr id="38" name="Google Shape;220;p27">
                        <a:extLst>
                          <a:ext uri="{FF2B5EF4-FFF2-40B4-BE49-F238E27FC236}">
                            <a16:creationId xmlns:a16="http://schemas.microsoft.com/office/drawing/2014/main" id="{0BBB726F-C813-734C-BA7C-060ED393DD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662936" y="1557412"/>
                        <a:ext cx="275700" cy="2757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 w="12700" cap="flat" cmpd="sng">
                        <a:solidFill>
                          <a:srgbClr val="A5A5A5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  <a:effectLst>
                        <a:outerShdw blurRad="63500" sx="102000" sy="102000" algn="ctr" rotWithShape="0">
                          <a:srgbClr val="000000">
                            <a:alpha val="40000"/>
                          </a:srgbClr>
                        </a:outerShdw>
                      </a:effectLst>
                    </p:spPr>
                    <p:txBody>
                      <a:bodyPr spcFirstLastPara="1" wrap="square" lIns="68575" tIns="34275" rIns="68575" bIns="34275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4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39" name="Google Shape;221;p27">
                        <a:extLst>
                          <a:ext uri="{FF2B5EF4-FFF2-40B4-BE49-F238E27FC236}">
                            <a16:creationId xmlns:a16="http://schemas.microsoft.com/office/drawing/2014/main" id="{9C8EB1F9-AD73-354E-8957-6FDCFD8DFDD9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679859" y="1562249"/>
                        <a:ext cx="241800" cy="26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spcFirstLastPara="1" wrap="square" lIns="68575" tIns="34275" rIns="68575" bIns="34275" anchor="t" anchorCtr="0">
                        <a:sp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700" b="1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2</a:t>
                        </a:r>
                        <a:endParaRPr sz="1100"/>
                      </a:p>
                    </p:txBody>
                  </p:sp>
                </p:grpSp>
                <p:grpSp>
                  <p:nvGrpSpPr>
                    <p:cNvPr id="29" name="Google Shape;222;p27">
                      <a:extLst>
                        <a:ext uri="{FF2B5EF4-FFF2-40B4-BE49-F238E27FC236}">
                          <a16:creationId xmlns:a16="http://schemas.microsoft.com/office/drawing/2014/main" id="{6DA236EB-760D-534C-9880-6BC8925595C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06301" y="747982"/>
                      <a:ext cx="275700" cy="275700"/>
                      <a:chOff x="10900179" y="1964336"/>
                      <a:chExt cx="275700" cy="275700"/>
                    </a:xfrm>
                  </p:grpSpPr>
                  <p:sp>
                    <p:nvSpPr>
                      <p:cNvPr id="36" name="Google Shape;223;p27">
                        <a:extLst>
                          <a:ext uri="{FF2B5EF4-FFF2-40B4-BE49-F238E27FC236}">
                            <a16:creationId xmlns:a16="http://schemas.microsoft.com/office/drawing/2014/main" id="{81745242-0CEA-644A-8683-E5CA1124E8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900179" y="1964336"/>
                        <a:ext cx="275700" cy="2757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 w="12700" cap="flat" cmpd="sng">
                        <a:solidFill>
                          <a:srgbClr val="A5A5A5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  <a:effectLst>
                        <a:outerShdw blurRad="63500" sx="102000" sy="102000" algn="ctr" rotWithShape="0">
                          <a:srgbClr val="000000">
                            <a:alpha val="40000"/>
                          </a:srgbClr>
                        </a:outerShdw>
                      </a:effectLst>
                    </p:spPr>
                    <p:txBody>
                      <a:bodyPr spcFirstLastPara="1" wrap="square" lIns="68575" tIns="34275" rIns="68575" bIns="34275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4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37" name="Google Shape;224;p27">
                        <a:extLst>
                          <a:ext uri="{FF2B5EF4-FFF2-40B4-BE49-F238E27FC236}">
                            <a16:creationId xmlns:a16="http://schemas.microsoft.com/office/drawing/2014/main" id="{DE80834A-E6AE-294C-8D36-0D178BFC47A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917102" y="1969173"/>
                        <a:ext cx="241800" cy="26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spcFirstLastPara="1" wrap="square" lIns="68575" tIns="34275" rIns="68575" bIns="34275" anchor="t" anchorCtr="0">
                        <a:sp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700" b="1" dirty="0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3</a:t>
                        </a:r>
                        <a:endParaRPr sz="1100" dirty="0"/>
                      </a:p>
                    </p:txBody>
                  </p:sp>
                </p:grpSp>
                <p:grpSp>
                  <p:nvGrpSpPr>
                    <p:cNvPr id="30" name="Google Shape;225;p27">
                      <a:extLst>
                        <a:ext uri="{FF2B5EF4-FFF2-40B4-BE49-F238E27FC236}">
                          <a16:creationId xmlns:a16="http://schemas.microsoft.com/office/drawing/2014/main" id="{8B0460F1-F664-5D4F-BE38-BF17767B10F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551406" y="523658"/>
                      <a:ext cx="275700" cy="275700"/>
                      <a:chOff x="10815336" y="908532"/>
                      <a:chExt cx="275700" cy="275700"/>
                    </a:xfrm>
                  </p:grpSpPr>
                  <p:sp>
                    <p:nvSpPr>
                      <p:cNvPr id="34" name="Google Shape;226;p27">
                        <a:extLst>
                          <a:ext uri="{FF2B5EF4-FFF2-40B4-BE49-F238E27FC236}">
                            <a16:creationId xmlns:a16="http://schemas.microsoft.com/office/drawing/2014/main" id="{D5BBF6BD-AD55-934C-82C0-E66EEF42A8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815336" y="908532"/>
                        <a:ext cx="275700" cy="2757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 w="12700" cap="flat" cmpd="sng">
                        <a:solidFill>
                          <a:srgbClr val="A5A5A5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  <a:effectLst>
                        <a:outerShdw blurRad="63500" sx="102000" sy="102000" algn="ctr" rotWithShape="0">
                          <a:srgbClr val="000000">
                            <a:alpha val="40000"/>
                          </a:srgbClr>
                        </a:outerShdw>
                      </a:effectLst>
                    </p:spPr>
                    <p:txBody>
                      <a:bodyPr spcFirstLastPara="1" wrap="square" lIns="68575" tIns="34275" rIns="68575" bIns="34275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4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35" name="Google Shape;227;p27">
                        <a:extLst>
                          <a:ext uri="{FF2B5EF4-FFF2-40B4-BE49-F238E27FC236}">
                            <a16:creationId xmlns:a16="http://schemas.microsoft.com/office/drawing/2014/main" id="{77AA703B-6F0F-F44D-8672-56FD439BCC9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0832259" y="913369"/>
                        <a:ext cx="241800" cy="26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spcFirstLastPara="1" wrap="square" lIns="68575" tIns="34275" rIns="68575" bIns="34275" anchor="t" anchorCtr="0">
                        <a:sp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700" b="1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4</a:t>
                        </a:r>
                        <a:endParaRPr sz="1100"/>
                      </a:p>
                    </p:txBody>
                  </p:sp>
                </p:grpSp>
                <p:grpSp>
                  <p:nvGrpSpPr>
                    <p:cNvPr id="31" name="Google Shape;228;p27">
                      <a:extLst>
                        <a:ext uri="{FF2B5EF4-FFF2-40B4-BE49-F238E27FC236}">
                          <a16:creationId xmlns:a16="http://schemas.microsoft.com/office/drawing/2014/main" id="{DED5FB5B-E236-D042-B69E-EA2550D2B83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782806" y="2060482"/>
                      <a:ext cx="275700" cy="275700"/>
                      <a:chOff x="11767444" y="1709812"/>
                      <a:chExt cx="275700" cy="275700"/>
                    </a:xfrm>
                  </p:grpSpPr>
                  <p:sp>
                    <p:nvSpPr>
                      <p:cNvPr id="32" name="Google Shape;229;p27">
                        <a:extLst>
                          <a:ext uri="{FF2B5EF4-FFF2-40B4-BE49-F238E27FC236}">
                            <a16:creationId xmlns:a16="http://schemas.microsoft.com/office/drawing/2014/main" id="{1D1B51E2-4635-B04B-898A-36FDB34747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767444" y="1709812"/>
                        <a:ext cx="275700" cy="275700"/>
                      </a:xfrm>
                      <a:prstGeom prst="ellipse">
                        <a:avLst/>
                      </a:prstGeom>
                      <a:solidFill>
                        <a:schemeClr val="lt1"/>
                      </a:solidFill>
                      <a:ln w="12700" cap="flat" cmpd="sng">
                        <a:solidFill>
                          <a:srgbClr val="A5A5A5"/>
                        </a:solidFill>
                        <a:prstDash val="solid"/>
                        <a:miter lim="800000"/>
                        <a:headEnd type="none" w="sm" len="sm"/>
                        <a:tailEnd type="none" w="sm" len="sm"/>
                      </a:ln>
                      <a:effectLst>
                        <a:outerShdw blurRad="63500" sx="102000" sy="102000" algn="ctr" rotWithShape="0">
                          <a:srgbClr val="000000">
                            <a:alpha val="40000"/>
                          </a:srgbClr>
                        </a:outerShdw>
                      </a:effectLst>
                    </p:spPr>
                    <p:txBody>
                      <a:bodyPr spcFirstLastPara="1" wrap="square" lIns="68575" tIns="34275" rIns="68575" bIns="34275" anchor="ctr" anchorCtr="0">
                        <a:noAutofit/>
                      </a:bodyPr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4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endParaRPr>
                      </a:p>
                    </p:txBody>
                  </p:sp>
                  <p:sp>
                    <p:nvSpPr>
                      <p:cNvPr id="33" name="Google Shape;230;p27">
                        <a:extLst>
                          <a:ext uri="{FF2B5EF4-FFF2-40B4-BE49-F238E27FC236}">
                            <a16:creationId xmlns:a16="http://schemas.microsoft.com/office/drawing/2014/main" id="{FEB1B6CE-08FF-3247-A3BA-489FD270446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784367" y="1714649"/>
                        <a:ext cx="241800" cy="26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spcFirstLastPara="1" wrap="square" lIns="68575" tIns="34275" rIns="68575" bIns="34275" anchor="t" anchorCtr="0">
                        <a:spAutoFit/>
                      </a:bodyPr>
                      <a:lstStyle/>
                      <a:p>
                        <a:pPr marL="0" marR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700" b="1">
                            <a:solidFill>
                              <a:schemeClr val="dk1"/>
                            </a:solidFill>
                            <a:latin typeface="Calibri"/>
                            <a:ea typeface="Calibri"/>
                            <a:cs typeface="Calibri"/>
                            <a:sym typeface="Calibri"/>
                          </a:rPr>
                          <a:t>5</a:t>
                        </a:r>
                        <a:endParaRPr sz="1100"/>
                      </a:p>
                    </p:txBody>
                  </p:sp>
                </p:grpSp>
              </p:grpSp>
            </p:grpSp>
          </p:grpSp>
          <p:sp>
            <p:nvSpPr>
              <p:cNvPr id="9" name="Google Shape;231;p27">
                <a:extLst>
                  <a:ext uri="{FF2B5EF4-FFF2-40B4-BE49-F238E27FC236}">
                    <a16:creationId xmlns:a16="http://schemas.microsoft.com/office/drawing/2014/main" id="{AF136904-C72B-4240-9E2C-7365DE417CBB}"/>
                  </a:ext>
                </a:extLst>
              </p:cNvPr>
              <p:cNvSpPr/>
              <p:nvPr/>
            </p:nvSpPr>
            <p:spPr>
              <a:xfrm>
                <a:off x="8905848" y="4077572"/>
                <a:ext cx="2973300" cy="2456400"/>
              </a:xfrm>
              <a:prstGeom prst="roundRect">
                <a:avLst>
                  <a:gd name="adj" fmla="val 16667"/>
                </a:avLst>
              </a:prstGeom>
              <a:noFill/>
              <a:ln w="12700" cap="flat" cmpd="sng">
                <a:solidFill>
                  <a:srgbClr val="FFFF00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2" name="Arrow: Right 79">
              <a:extLst>
                <a:ext uri="{FF2B5EF4-FFF2-40B4-BE49-F238E27FC236}">
                  <a16:creationId xmlns:a16="http://schemas.microsoft.com/office/drawing/2014/main" id="{9DA113FE-3E74-5542-B4A7-2BA75485DE84}"/>
                </a:ext>
              </a:extLst>
            </p:cNvPr>
            <p:cNvSpPr/>
            <p:nvPr/>
          </p:nvSpPr>
          <p:spPr>
            <a:xfrm>
              <a:off x="1843076" y="2538643"/>
              <a:ext cx="418670" cy="386923"/>
            </a:xfrm>
            <a:prstGeom prst="rightArrow">
              <a:avLst/>
            </a:prstGeom>
            <a:ln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" name="Arrow: Right 80">
              <a:extLst>
                <a:ext uri="{FF2B5EF4-FFF2-40B4-BE49-F238E27FC236}">
                  <a16:creationId xmlns:a16="http://schemas.microsoft.com/office/drawing/2014/main" id="{25AC25D9-0713-E04D-A32E-0B57631463BF}"/>
                </a:ext>
              </a:extLst>
            </p:cNvPr>
            <p:cNvSpPr/>
            <p:nvPr/>
          </p:nvSpPr>
          <p:spPr>
            <a:xfrm>
              <a:off x="6255517" y="2571750"/>
              <a:ext cx="388145" cy="413661"/>
            </a:xfrm>
            <a:prstGeom prst="rightArrow">
              <a:avLst/>
            </a:prstGeom>
            <a:ln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89CE798F-64ED-C448-BD03-B652032F5D43}"/>
              </a:ext>
            </a:extLst>
          </p:cNvPr>
          <p:cNvSpPr txBox="1"/>
          <p:nvPr/>
        </p:nvSpPr>
        <p:spPr>
          <a:xfrm>
            <a:off x="736600" y="4585098"/>
            <a:ext cx="814069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1100" dirty="0">
                <a:ea typeface="+mn-lt"/>
                <a:cs typeface="+mn-lt"/>
              </a:rPr>
              <a:t>Lim, S., </a:t>
            </a:r>
            <a:r>
              <a:rPr lang="en-US" sz="1100" dirty="0" err="1">
                <a:ea typeface="+mn-lt"/>
                <a:cs typeface="+mn-lt"/>
              </a:rPr>
              <a:t>Henriksson</a:t>
            </a:r>
            <a:r>
              <a:rPr lang="en-US" sz="1100" dirty="0">
                <a:ea typeface="+mn-lt"/>
                <a:cs typeface="+mn-lt"/>
              </a:rPr>
              <a:t>, A. and </a:t>
            </a:r>
            <a:r>
              <a:rPr lang="en-US" sz="1100" dirty="0" err="1">
                <a:ea typeface="+mn-lt"/>
                <a:cs typeface="+mn-lt"/>
              </a:rPr>
              <a:t>Zdravkovic</a:t>
            </a:r>
            <a:r>
              <a:rPr lang="en-US" sz="1100" dirty="0">
                <a:ea typeface="+mn-lt"/>
                <a:cs typeface="+mn-lt"/>
              </a:rPr>
              <a:t>, J., 2021. </a:t>
            </a:r>
            <a:r>
              <a:rPr lang="en-US" sz="1100" b="1" dirty="0">
                <a:ea typeface="+mn-lt"/>
                <a:cs typeface="+mn-lt"/>
              </a:rPr>
              <a:t>Data-driven requirements elicitation: A systematic literature review</a:t>
            </a:r>
            <a:r>
              <a:rPr lang="en-US" sz="1100" dirty="0">
                <a:ea typeface="+mn-lt"/>
                <a:cs typeface="+mn-lt"/>
              </a:rPr>
              <a:t>. SN Computer Science, 2(1), pp.1-35.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351AF49-23EC-8D4E-B017-6477319337CC}"/>
              </a:ext>
            </a:extLst>
          </p:cNvPr>
          <p:cNvGrpSpPr/>
          <p:nvPr/>
        </p:nvGrpSpPr>
        <p:grpSpPr>
          <a:xfrm>
            <a:off x="7459369" y="68682"/>
            <a:ext cx="1649090" cy="466935"/>
            <a:chOff x="3614484" y="809956"/>
            <a:chExt cx="1649090" cy="466935"/>
          </a:xfrm>
        </p:grpSpPr>
        <p:sp>
          <p:nvSpPr>
            <p:cNvPr id="52" name="Freeform: Shape 5">
              <a:extLst>
                <a:ext uri="{FF2B5EF4-FFF2-40B4-BE49-F238E27FC236}">
                  <a16:creationId xmlns:a16="http://schemas.microsoft.com/office/drawing/2014/main" id="{2700A369-5B32-8C48-B9AE-7C8385FC29AA}"/>
                </a:ext>
              </a:extLst>
            </p:cNvPr>
            <p:cNvSpPr/>
            <p:nvPr/>
          </p:nvSpPr>
          <p:spPr>
            <a:xfrm>
              <a:off x="3836304" y="858982"/>
              <a:ext cx="1427270" cy="373548"/>
            </a:xfrm>
            <a:custGeom>
              <a:avLst/>
              <a:gdLst>
                <a:gd name="connsiteX0" fmla="*/ 0 w 2798111"/>
                <a:gd name="connsiteY0" fmla="*/ 0 h 354909"/>
                <a:gd name="connsiteX1" fmla="*/ 2798111 w 2798111"/>
                <a:gd name="connsiteY1" fmla="*/ 0 h 354909"/>
                <a:gd name="connsiteX2" fmla="*/ 2798111 w 2798111"/>
                <a:gd name="connsiteY2" fmla="*/ 354909 h 354909"/>
                <a:gd name="connsiteX3" fmla="*/ 0 w 2798111"/>
                <a:gd name="connsiteY3" fmla="*/ 354909 h 354909"/>
                <a:gd name="connsiteX4" fmla="*/ 0 w 2798111"/>
                <a:gd name="connsiteY4" fmla="*/ 0 h 35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8111" h="354909">
                  <a:moveTo>
                    <a:pt x="0" y="0"/>
                  </a:moveTo>
                  <a:lnTo>
                    <a:pt x="2798111" y="0"/>
                  </a:lnTo>
                  <a:lnTo>
                    <a:pt x="2798111" y="354909"/>
                  </a:lnTo>
                  <a:lnTo>
                    <a:pt x="0" y="354909"/>
                  </a:lnTo>
                  <a:lnTo>
                    <a:pt x="0" y="0"/>
                  </a:lnTo>
                  <a:close/>
                </a:path>
              </a:pathLst>
            </a:cu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r>
                <a:rPr lang="en-CA" b="1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Walter Turncoat" panose="020B0604020202020204" charset="0"/>
                </a:rPr>
                <a:t>      Introduction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8502B6D-95FC-4545-BF2B-94BB3B1DB424}"/>
                </a:ext>
              </a:extLst>
            </p:cNvPr>
            <p:cNvSpPr/>
            <p:nvPr/>
          </p:nvSpPr>
          <p:spPr>
            <a:xfrm>
              <a:off x="3614484" y="809956"/>
              <a:ext cx="488511" cy="466935"/>
            </a:xfrm>
            <a:prstGeom prst="ellips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r>
                <a:rPr lang="en-CA" b="1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Walter Turncoat" panose="020B0604020202020204" charset="0"/>
                </a:rPr>
                <a:t>1  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C2BFFF0-8114-7B46-9B6D-C6D3C1520C62}"/>
              </a:ext>
            </a:extLst>
          </p:cNvPr>
          <p:cNvGrpSpPr/>
          <p:nvPr/>
        </p:nvGrpSpPr>
        <p:grpSpPr>
          <a:xfrm>
            <a:off x="7193865" y="533887"/>
            <a:ext cx="1939593" cy="466935"/>
            <a:chOff x="3935886" y="1342632"/>
            <a:chExt cx="1856023" cy="466935"/>
          </a:xfrm>
        </p:grpSpPr>
        <p:sp>
          <p:nvSpPr>
            <p:cNvPr id="58" name="Freeform: Shape 8">
              <a:extLst>
                <a:ext uri="{FF2B5EF4-FFF2-40B4-BE49-F238E27FC236}">
                  <a16:creationId xmlns:a16="http://schemas.microsoft.com/office/drawing/2014/main" id="{8B98EF44-F4B9-974F-AB06-CC67D20BEA54}"/>
                </a:ext>
              </a:extLst>
            </p:cNvPr>
            <p:cNvSpPr/>
            <p:nvPr/>
          </p:nvSpPr>
          <p:spPr>
            <a:xfrm>
              <a:off x="4157706" y="1391658"/>
              <a:ext cx="1634203" cy="373548"/>
            </a:xfrm>
            <a:custGeom>
              <a:avLst/>
              <a:gdLst>
                <a:gd name="connsiteX0" fmla="*/ 0 w 2476709"/>
                <a:gd name="connsiteY0" fmla="*/ 0 h 354909"/>
                <a:gd name="connsiteX1" fmla="*/ 2476709 w 2476709"/>
                <a:gd name="connsiteY1" fmla="*/ 0 h 354909"/>
                <a:gd name="connsiteX2" fmla="*/ 2476709 w 2476709"/>
                <a:gd name="connsiteY2" fmla="*/ 354909 h 354909"/>
                <a:gd name="connsiteX3" fmla="*/ 0 w 2476709"/>
                <a:gd name="connsiteY3" fmla="*/ 354909 h 354909"/>
                <a:gd name="connsiteX4" fmla="*/ 0 w 2476709"/>
                <a:gd name="connsiteY4" fmla="*/ 0 h 35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709" h="354909">
                  <a:moveTo>
                    <a:pt x="0" y="0"/>
                  </a:moveTo>
                  <a:lnTo>
                    <a:pt x="2476709" y="0"/>
                  </a:lnTo>
                  <a:lnTo>
                    <a:pt x="2476709" y="354909"/>
                  </a:lnTo>
                  <a:lnTo>
                    <a:pt x="0" y="35490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281709" tIns="27940" rIns="27940" bIns="27940" numCol="1" spcCol="1270" anchor="ctr" anchorCtr="0">
              <a:noAutofit/>
            </a:bodyPr>
            <a:lstStyle/>
            <a:p>
              <a:pPr defTabSz="466725">
                <a:spcBef>
                  <a:spcPct val="0"/>
                </a:spcBef>
              </a:pPr>
              <a:r>
                <a:rPr lang="en-CA" b="1" kern="1200" dirty="0">
                  <a:latin typeface="Walter Turncoat" panose="020B0604020202020204" charset="0"/>
                </a:rPr>
                <a:t> NLP for RE</a:t>
              </a:r>
              <a:endParaRPr lang="en-CA" b="1" i="0" u="none" strike="noStrike" kern="1200" cap="none" dirty="0">
                <a:latin typeface="Walter Turncoat" panose="020B0604020202020204" charset="0"/>
                <a:ea typeface="+mn-ea"/>
                <a:cs typeface="+mn-cs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6B93EEB1-D645-144F-9435-9624319DCCDC}"/>
                </a:ext>
              </a:extLst>
            </p:cNvPr>
            <p:cNvSpPr/>
            <p:nvPr/>
          </p:nvSpPr>
          <p:spPr>
            <a:xfrm>
              <a:off x="3935886" y="1342632"/>
              <a:ext cx="488511" cy="466935"/>
            </a:xfrm>
            <a:prstGeom prst="ellipse">
              <a:avLst/>
            </a:prstGeom>
            <a:solidFill>
              <a:srgbClr val="92D050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r>
                <a:rPr lang="en-CA" b="1" dirty="0">
                  <a:latin typeface="Walter Turncoat" panose="020B0604020202020204" charset="0"/>
                </a:rPr>
                <a:t> 2</a:t>
              </a:r>
            </a:p>
          </p:txBody>
        </p:sp>
      </p:grpSp>
      <p:sp>
        <p:nvSpPr>
          <p:cNvPr id="50" name="Slide Number Placeholder 3">
            <a:extLst>
              <a:ext uri="{FF2B5EF4-FFF2-40B4-BE49-F238E27FC236}">
                <a16:creationId xmlns:a16="http://schemas.microsoft.com/office/drawing/2014/main" id="{9D276580-9C32-414A-869C-7FE16A9D8D98}"/>
              </a:ext>
            </a:extLst>
          </p:cNvPr>
          <p:cNvSpPr txBox="1">
            <a:spLocks/>
          </p:cNvSpPr>
          <p:nvPr/>
        </p:nvSpPr>
        <p:spPr>
          <a:xfrm>
            <a:off x="8534400" y="4752622"/>
            <a:ext cx="609600" cy="390879"/>
          </a:xfrm>
          <a:prstGeom prst="teardrop">
            <a:avLst/>
          </a:prstGeom>
          <a:solidFill>
            <a:srgbClr val="F2B81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11</a:t>
            </a:fld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58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54A86E-A9E2-D945-AC36-7DC238858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Dilbert on number of requirements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AF1857-172C-4C1C-999C-6BE6EB162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49" y="1193800"/>
            <a:ext cx="8200372" cy="2438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4BE1F6-4660-2149-AC56-C7F7B065AD19}"/>
              </a:ext>
            </a:extLst>
          </p:cNvPr>
          <p:cNvSpPr txBox="1"/>
          <p:nvPr/>
        </p:nvSpPr>
        <p:spPr>
          <a:xfrm>
            <a:off x="541147" y="3949700"/>
            <a:ext cx="79931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Dilbert (who is the main character here) comic is known for its </a:t>
            </a:r>
            <a:r>
              <a:rPr lang="en-CA" sz="1600" dirty="0">
                <a:solidFill>
                  <a:srgbClr val="202122"/>
                </a:solidFill>
                <a:latin typeface="Arial" panose="020B0604020202020204" pitchFamily="34" charset="0"/>
              </a:rPr>
              <a:t>satirical office humor</a:t>
            </a:r>
            <a:endParaRPr lang="en-US" sz="1600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6EA8B347-9439-AE4C-B9B5-5B0D52689BE3}"/>
              </a:ext>
            </a:extLst>
          </p:cNvPr>
          <p:cNvSpPr txBox="1">
            <a:spLocks/>
          </p:cNvSpPr>
          <p:nvPr/>
        </p:nvSpPr>
        <p:spPr>
          <a:xfrm>
            <a:off x="8534400" y="4752622"/>
            <a:ext cx="609600" cy="390879"/>
          </a:xfrm>
          <a:prstGeom prst="teardrop">
            <a:avLst/>
          </a:prstGeom>
          <a:solidFill>
            <a:srgbClr val="F2B81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12</a:t>
            </a:fld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929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19FDA1-9DE1-40F6-9C4E-6A90C8754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" y="1041400"/>
            <a:ext cx="8817699" cy="2764550"/>
          </a:xfrm>
          <a:prstGeom prst="rect">
            <a:avLst/>
          </a:prstGeo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5DBD49C0-37BB-624C-9F5C-FCFAE58AA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49" y="317703"/>
            <a:ext cx="7717500" cy="572700"/>
          </a:xfrm>
        </p:spPr>
        <p:txBody>
          <a:bodyPr/>
          <a:lstStyle/>
          <a:p>
            <a:r>
              <a:rPr lang="en-US" sz="2400" dirty="0"/>
              <a:t>Dilbert on changing requirements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A545295-ABF4-1647-8782-4A9B32EB68F3}"/>
              </a:ext>
            </a:extLst>
          </p:cNvPr>
          <p:cNvGrpSpPr/>
          <p:nvPr/>
        </p:nvGrpSpPr>
        <p:grpSpPr>
          <a:xfrm>
            <a:off x="9566618" y="1003411"/>
            <a:ext cx="1865104" cy="466935"/>
            <a:chOff x="4112012" y="1874918"/>
            <a:chExt cx="1671265" cy="466935"/>
          </a:xfrm>
        </p:grpSpPr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2F71AF25-4ADD-FB4F-A11C-CAF99BF564E6}"/>
                </a:ext>
              </a:extLst>
            </p:cNvPr>
            <p:cNvSpPr/>
            <p:nvPr/>
          </p:nvSpPr>
          <p:spPr>
            <a:xfrm>
              <a:off x="4333829" y="1923943"/>
              <a:ext cx="1449448" cy="373548"/>
            </a:xfrm>
            <a:custGeom>
              <a:avLst/>
              <a:gdLst>
                <a:gd name="connsiteX0" fmla="*/ 0 w 2300582"/>
                <a:gd name="connsiteY0" fmla="*/ 0 h 354909"/>
                <a:gd name="connsiteX1" fmla="*/ 2300582 w 2300582"/>
                <a:gd name="connsiteY1" fmla="*/ 0 h 354909"/>
                <a:gd name="connsiteX2" fmla="*/ 2300582 w 2300582"/>
                <a:gd name="connsiteY2" fmla="*/ 354909 h 354909"/>
                <a:gd name="connsiteX3" fmla="*/ 0 w 2300582"/>
                <a:gd name="connsiteY3" fmla="*/ 354909 h 354909"/>
                <a:gd name="connsiteX4" fmla="*/ 0 w 2300582"/>
                <a:gd name="connsiteY4" fmla="*/ 0 h 35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582" h="354909">
                  <a:moveTo>
                    <a:pt x="0" y="0"/>
                  </a:moveTo>
                  <a:lnTo>
                    <a:pt x="2300582" y="0"/>
                  </a:lnTo>
                  <a:lnTo>
                    <a:pt x="2300582" y="354909"/>
                  </a:lnTo>
                  <a:lnTo>
                    <a:pt x="0" y="35490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281709" tIns="27940" rIns="27940" bIns="27940" numCol="1" spcCol="1270" anchor="ctr" anchorCtr="0">
              <a:noAutofit/>
            </a:bodyPr>
            <a:lstStyle/>
            <a:p>
              <a:pPr defTabSz="466725">
                <a:spcBef>
                  <a:spcPct val="0"/>
                </a:spcBef>
              </a:pPr>
              <a:r>
                <a:rPr lang="en-CA" sz="1200" b="1" kern="1200" dirty="0">
                  <a:latin typeface="Walter Turncoat" panose="020B0604020202020204" charset="0"/>
                </a:rPr>
                <a:t>  NLP based RE tools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5A65823-9A25-B047-AC23-AD8D06829DCA}"/>
                </a:ext>
              </a:extLst>
            </p:cNvPr>
            <p:cNvSpPr/>
            <p:nvPr/>
          </p:nvSpPr>
          <p:spPr>
            <a:xfrm>
              <a:off x="4112012" y="1874918"/>
              <a:ext cx="457450" cy="466935"/>
            </a:xfrm>
            <a:prstGeom prst="ellipse">
              <a:avLst/>
            </a:prstGeom>
            <a:solidFill>
              <a:srgbClr val="92D050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r>
                <a:rPr lang="en-CA" dirty="0"/>
                <a:t> </a:t>
              </a:r>
              <a:r>
                <a:rPr lang="en-CA" b="1" dirty="0"/>
                <a:t>3</a:t>
              </a:r>
            </a:p>
          </p:txBody>
        </p:sp>
      </p:grp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AE01E47-D1D6-7040-A30F-FCB8FFBDD9ED}"/>
              </a:ext>
            </a:extLst>
          </p:cNvPr>
          <p:cNvSpPr txBox="1">
            <a:spLocks/>
          </p:cNvSpPr>
          <p:nvPr/>
        </p:nvSpPr>
        <p:spPr>
          <a:xfrm>
            <a:off x="8534400" y="4752622"/>
            <a:ext cx="609600" cy="390879"/>
          </a:xfrm>
          <a:prstGeom prst="teardrop">
            <a:avLst/>
          </a:prstGeom>
          <a:solidFill>
            <a:srgbClr val="F2B81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13</a:t>
            </a:fld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698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37968-D42B-494A-B04C-59439A377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0699" y="1568353"/>
            <a:ext cx="3414213" cy="572700"/>
          </a:xfrm>
        </p:spPr>
        <p:txBody>
          <a:bodyPr/>
          <a:lstStyle/>
          <a:p>
            <a:r>
              <a:rPr lang="en-CA" sz="2400" dirty="0"/>
              <a:t>NLP for RE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A2792-503F-4CBD-AC68-44A9B2D9FC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6C9B4-8ED4-40AA-8A6C-5E64DB5F1D38}"/>
              </a:ext>
            </a:extLst>
          </p:cNvPr>
          <p:cNvSpPr txBox="1"/>
          <p:nvPr/>
        </p:nvSpPr>
        <p:spPr>
          <a:xfrm>
            <a:off x="5600700" y="3737878"/>
            <a:ext cx="34142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Zhao,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Liping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</a:t>
            </a:r>
            <a:r>
              <a:rPr lang="en-US" sz="12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"Natural language processing (NLP) for requirements engineering: A systematic mapping study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." </a:t>
            </a:r>
            <a:r>
              <a:rPr lang="en-US" sz="12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arXiv:2004.01099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(2020).</a:t>
            </a:r>
            <a:endParaRPr lang="en-CA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B2D6C5-5C09-42F2-8FF2-9CC001A89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37" y="32814"/>
            <a:ext cx="5331963" cy="488919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46C1B53D-051E-F742-B91A-CC937F62A360}"/>
              </a:ext>
            </a:extLst>
          </p:cNvPr>
          <p:cNvGrpSpPr/>
          <p:nvPr/>
        </p:nvGrpSpPr>
        <p:grpSpPr>
          <a:xfrm>
            <a:off x="7459369" y="68682"/>
            <a:ext cx="1649090" cy="466935"/>
            <a:chOff x="3614484" y="809956"/>
            <a:chExt cx="1649090" cy="466935"/>
          </a:xfrm>
        </p:grpSpPr>
        <p:sp>
          <p:nvSpPr>
            <p:cNvPr id="8" name="Freeform: Shape 5">
              <a:extLst>
                <a:ext uri="{FF2B5EF4-FFF2-40B4-BE49-F238E27FC236}">
                  <a16:creationId xmlns:a16="http://schemas.microsoft.com/office/drawing/2014/main" id="{09CBFFA0-B4CC-3049-8DB2-97B273DCFA8E}"/>
                </a:ext>
              </a:extLst>
            </p:cNvPr>
            <p:cNvSpPr/>
            <p:nvPr/>
          </p:nvSpPr>
          <p:spPr>
            <a:xfrm>
              <a:off x="3836304" y="858982"/>
              <a:ext cx="1427270" cy="373548"/>
            </a:xfrm>
            <a:custGeom>
              <a:avLst/>
              <a:gdLst>
                <a:gd name="connsiteX0" fmla="*/ 0 w 2798111"/>
                <a:gd name="connsiteY0" fmla="*/ 0 h 354909"/>
                <a:gd name="connsiteX1" fmla="*/ 2798111 w 2798111"/>
                <a:gd name="connsiteY1" fmla="*/ 0 h 354909"/>
                <a:gd name="connsiteX2" fmla="*/ 2798111 w 2798111"/>
                <a:gd name="connsiteY2" fmla="*/ 354909 h 354909"/>
                <a:gd name="connsiteX3" fmla="*/ 0 w 2798111"/>
                <a:gd name="connsiteY3" fmla="*/ 354909 h 354909"/>
                <a:gd name="connsiteX4" fmla="*/ 0 w 2798111"/>
                <a:gd name="connsiteY4" fmla="*/ 0 h 35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8111" h="354909">
                  <a:moveTo>
                    <a:pt x="0" y="0"/>
                  </a:moveTo>
                  <a:lnTo>
                    <a:pt x="2798111" y="0"/>
                  </a:lnTo>
                  <a:lnTo>
                    <a:pt x="2798111" y="354909"/>
                  </a:lnTo>
                  <a:lnTo>
                    <a:pt x="0" y="354909"/>
                  </a:lnTo>
                  <a:lnTo>
                    <a:pt x="0" y="0"/>
                  </a:lnTo>
                  <a:close/>
                </a:path>
              </a:pathLst>
            </a:cu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r>
                <a:rPr lang="en-CA" b="1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Walter Turncoat" panose="020B0604020202020204" charset="0"/>
                </a:rPr>
                <a:t>      Introduction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AFE48D4-1930-5C4D-BD20-BE5F9F11ED19}"/>
                </a:ext>
              </a:extLst>
            </p:cNvPr>
            <p:cNvSpPr/>
            <p:nvPr/>
          </p:nvSpPr>
          <p:spPr>
            <a:xfrm>
              <a:off x="3614484" y="809956"/>
              <a:ext cx="488511" cy="466935"/>
            </a:xfrm>
            <a:prstGeom prst="ellips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r>
                <a:rPr lang="en-CA" b="1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Walter Turncoat" panose="020B0604020202020204" charset="0"/>
                </a:rPr>
                <a:t>1  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6B39738-9F90-D14B-87DF-33967C29EFD4}"/>
              </a:ext>
            </a:extLst>
          </p:cNvPr>
          <p:cNvGrpSpPr/>
          <p:nvPr/>
        </p:nvGrpSpPr>
        <p:grpSpPr>
          <a:xfrm>
            <a:off x="7015328" y="1003411"/>
            <a:ext cx="1865104" cy="466935"/>
            <a:chOff x="4112012" y="1874918"/>
            <a:chExt cx="1671265" cy="466935"/>
          </a:xfrm>
        </p:grpSpPr>
        <p:sp>
          <p:nvSpPr>
            <p:cNvPr id="17" name="Freeform: Shape 11">
              <a:extLst>
                <a:ext uri="{FF2B5EF4-FFF2-40B4-BE49-F238E27FC236}">
                  <a16:creationId xmlns:a16="http://schemas.microsoft.com/office/drawing/2014/main" id="{86CB069C-1522-E042-A08C-651E30DBBE9F}"/>
                </a:ext>
              </a:extLst>
            </p:cNvPr>
            <p:cNvSpPr/>
            <p:nvPr/>
          </p:nvSpPr>
          <p:spPr>
            <a:xfrm>
              <a:off x="4333829" y="1923943"/>
              <a:ext cx="1449448" cy="373548"/>
            </a:xfrm>
            <a:custGeom>
              <a:avLst/>
              <a:gdLst>
                <a:gd name="connsiteX0" fmla="*/ 0 w 2300582"/>
                <a:gd name="connsiteY0" fmla="*/ 0 h 354909"/>
                <a:gd name="connsiteX1" fmla="*/ 2300582 w 2300582"/>
                <a:gd name="connsiteY1" fmla="*/ 0 h 354909"/>
                <a:gd name="connsiteX2" fmla="*/ 2300582 w 2300582"/>
                <a:gd name="connsiteY2" fmla="*/ 354909 h 354909"/>
                <a:gd name="connsiteX3" fmla="*/ 0 w 2300582"/>
                <a:gd name="connsiteY3" fmla="*/ 354909 h 354909"/>
                <a:gd name="connsiteX4" fmla="*/ 0 w 2300582"/>
                <a:gd name="connsiteY4" fmla="*/ 0 h 35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582" h="354909">
                  <a:moveTo>
                    <a:pt x="0" y="0"/>
                  </a:moveTo>
                  <a:lnTo>
                    <a:pt x="2300582" y="0"/>
                  </a:lnTo>
                  <a:lnTo>
                    <a:pt x="2300582" y="354909"/>
                  </a:lnTo>
                  <a:lnTo>
                    <a:pt x="0" y="35490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281709" tIns="27940" rIns="27940" bIns="27940" numCol="1" spcCol="1270" anchor="ctr" anchorCtr="0">
              <a:noAutofit/>
            </a:bodyPr>
            <a:lstStyle/>
            <a:p>
              <a:pPr defTabSz="466725">
                <a:spcBef>
                  <a:spcPct val="0"/>
                </a:spcBef>
              </a:pPr>
              <a:r>
                <a:rPr lang="en-CA" sz="1200" b="1" kern="1200" dirty="0">
                  <a:latin typeface="Walter Turncoat" panose="020B0604020202020204" charset="0"/>
                </a:rPr>
                <a:t>  NLP based RE tools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082FE19-D3BE-6849-BE6A-AC5B20A86E41}"/>
                </a:ext>
              </a:extLst>
            </p:cNvPr>
            <p:cNvSpPr/>
            <p:nvPr/>
          </p:nvSpPr>
          <p:spPr>
            <a:xfrm>
              <a:off x="4112012" y="1874918"/>
              <a:ext cx="457450" cy="466935"/>
            </a:xfrm>
            <a:prstGeom prst="ellipse">
              <a:avLst/>
            </a:prstGeom>
            <a:solidFill>
              <a:srgbClr val="92D050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r>
                <a:rPr lang="en-CA" dirty="0"/>
                <a:t> </a:t>
              </a:r>
              <a:r>
                <a:rPr lang="en-CA" b="1" dirty="0"/>
                <a:t>3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6398C4C-2D29-A644-AA36-F5B8DEBDD943}"/>
              </a:ext>
            </a:extLst>
          </p:cNvPr>
          <p:cNvGrpSpPr/>
          <p:nvPr/>
        </p:nvGrpSpPr>
        <p:grpSpPr>
          <a:xfrm>
            <a:off x="7193865" y="533887"/>
            <a:ext cx="1939592" cy="466935"/>
            <a:chOff x="3935886" y="1342632"/>
            <a:chExt cx="1856022" cy="466935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20" name="Freeform: Shape 8">
              <a:extLst>
                <a:ext uri="{FF2B5EF4-FFF2-40B4-BE49-F238E27FC236}">
                  <a16:creationId xmlns:a16="http://schemas.microsoft.com/office/drawing/2014/main" id="{3C8E6131-2E47-8448-9FF7-AE9219B64A3F}"/>
                </a:ext>
              </a:extLst>
            </p:cNvPr>
            <p:cNvSpPr/>
            <p:nvPr/>
          </p:nvSpPr>
          <p:spPr>
            <a:xfrm>
              <a:off x="4157705" y="1391658"/>
              <a:ext cx="1634203" cy="373548"/>
            </a:xfrm>
            <a:custGeom>
              <a:avLst/>
              <a:gdLst>
                <a:gd name="connsiteX0" fmla="*/ 0 w 2476709"/>
                <a:gd name="connsiteY0" fmla="*/ 0 h 354909"/>
                <a:gd name="connsiteX1" fmla="*/ 2476709 w 2476709"/>
                <a:gd name="connsiteY1" fmla="*/ 0 h 354909"/>
                <a:gd name="connsiteX2" fmla="*/ 2476709 w 2476709"/>
                <a:gd name="connsiteY2" fmla="*/ 354909 h 354909"/>
                <a:gd name="connsiteX3" fmla="*/ 0 w 2476709"/>
                <a:gd name="connsiteY3" fmla="*/ 354909 h 354909"/>
                <a:gd name="connsiteX4" fmla="*/ 0 w 2476709"/>
                <a:gd name="connsiteY4" fmla="*/ 0 h 35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709" h="354909">
                  <a:moveTo>
                    <a:pt x="0" y="0"/>
                  </a:moveTo>
                  <a:lnTo>
                    <a:pt x="2476709" y="0"/>
                  </a:lnTo>
                  <a:lnTo>
                    <a:pt x="2476709" y="354909"/>
                  </a:lnTo>
                  <a:lnTo>
                    <a:pt x="0" y="35490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281709" tIns="27940" rIns="27940" bIns="27940" numCol="1" spcCol="1270" anchor="ctr" anchorCtr="0">
              <a:noAutofit/>
            </a:bodyPr>
            <a:lstStyle/>
            <a:p>
              <a:pPr defTabSz="466725">
                <a:spcBef>
                  <a:spcPct val="0"/>
                </a:spcBef>
              </a:pPr>
              <a:r>
                <a:rPr lang="en-CA" sz="1200" b="1" kern="1200" dirty="0">
                  <a:solidFill>
                    <a:schemeClr val="bg1">
                      <a:lumMod val="50000"/>
                    </a:schemeClr>
                  </a:solidFill>
                  <a:latin typeface="Walter Turncoat" panose="020B0604020202020204" charset="0"/>
                </a:rPr>
                <a:t> NLP and  ML for RE</a:t>
              </a:r>
              <a:endParaRPr lang="en-CA" sz="1200" b="1" i="0" u="none" strike="noStrike" kern="1200" cap="none" dirty="0">
                <a:solidFill>
                  <a:schemeClr val="bg1">
                    <a:lumMod val="50000"/>
                  </a:schemeClr>
                </a:solidFill>
                <a:latin typeface="Walter Turncoat" panose="020B0604020202020204" charset="0"/>
                <a:ea typeface="+mn-ea"/>
                <a:cs typeface="+mn-cs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23C0A69-2548-AB40-876F-D37D88F9DE07}"/>
                </a:ext>
              </a:extLst>
            </p:cNvPr>
            <p:cNvSpPr/>
            <p:nvPr/>
          </p:nvSpPr>
          <p:spPr>
            <a:xfrm>
              <a:off x="3935886" y="1342632"/>
              <a:ext cx="488511" cy="466935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r>
                <a:rPr lang="en-CA" b="1" dirty="0">
                  <a:solidFill>
                    <a:schemeClr val="bg1">
                      <a:lumMod val="50000"/>
                    </a:schemeClr>
                  </a:solidFill>
                  <a:latin typeface="Walter Turncoat" panose="020B0604020202020204" charset="0"/>
                </a:rPr>
                <a:t> 2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CDCE13B-D319-DC44-ADE7-462271AC40D3}"/>
              </a:ext>
            </a:extLst>
          </p:cNvPr>
          <p:cNvGrpSpPr/>
          <p:nvPr/>
        </p:nvGrpSpPr>
        <p:grpSpPr>
          <a:xfrm>
            <a:off x="9369061" y="1334885"/>
            <a:ext cx="1865104" cy="466935"/>
            <a:chOff x="4112012" y="1874918"/>
            <a:chExt cx="1671265" cy="466935"/>
          </a:xfrm>
        </p:grpSpPr>
        <p:sp>
          <p:nvSpPr>
            <p:cNvPr id="23" name="Freeform: Shape 11">
              <a:extLst>
                <a:ext uri="{FF2B5EF4-FFF2-40B4-BE49-F238E27FC236}">
                  <a16:creationId xmlns:a16="http://schemas.microsoft.com/office/drawing/2014/main" id="{DEFDC01C-C244-294E-A024-28292AA3ADB4}"/>
                </a:ext>
              </a:extLst>
            </p:cNvPr>
            <p:cNvSpPr/>
            <p:nvPr/>
          </p:nvSpPr>
          <p:spPr>
            <a:xfrm>
              <a:off x="4333829" y="1923943"/>
              <a:ext cx="1449448" cy="373548"/>
            </a:xfrm>
            <a:custGeom>
              <a:avLst/>
              <a:gdLst>
                <a:gd name="connsiteX0" fmla="*/ 0 w 2300582"/>
                <a:gd name="connsiteY0" fmla="*/ 0 h 354909"/>
                <a:gd name="connsiteX1" fmla="*/ 2300582 w 2300582"/>
                <a:gd name="connsiteY1" fmla="*/ 0 h 354909"/>
                <a:gd name="connsiteX2" fmla="*/ 2300582 w 2300582"/>
                <a:gd name="connsiteY2" fmla="*/ 354909 h 354909"/>
                <a:gd name="connsiteX3" fmla="*/ 0 w 2300582"/>
                <a:gd name="connsiteY3" fmla="*/ 354909 h 354909"/>
                <a:gd name="connsiteX4" fmla="*/ 0 w 2300582"/>
                <a:gd name="connsiteY4" fmla="*/ 0 h 35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582" h="354909">
                  <a:moveTo>
                    <a:pt x="0" y="0"/>
                  </a:moveTo>
                  <a:lnTo>
                    <a:pt x="2300582" y="0"/>
                  </a:lnTo>
                  <a:lnTo>
                    <a:pt x="2300582" y="354909"/>
                  </a:lnTo>
                  <a:lnTo>
                    <a:pt x="0" y="35490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281709" tIns="27940" rIns="27940" bIns="27940" numCol="1" spcCol="1270" anchor="ctr" anchorCtr="0">
              <a:noAutofit/>
            </a:bodyPr>
            <a:lstStyle/>
            <a:p>
              <a:pPr defTabSz="466725">
                <a:spcBef>
                  <a:spcPct val="0"/>
                </a:spcBef>
              </a:pPr>
              <a:r>
                <a:rPr lang="en-CA" sz="1200" b="1" kern="1200" dirty="0">
                  <a:latin typeface="Walter Turncoat" panose="020B0604020202020204" charset="0"/>
                </a:rPr>
                <a:t>  State-of-the-art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08F2D89-1C28-504B-BC1C-F32AFAE37396}"/>
                </a:ext>
              </a:extLst>
            </p:cNvPr>
            <p:cNvSpPr/>
            <p:nvPr/>
          </p:nvSpPr>
          <p:spPr>
            <a:xfrm>
              <a:off x="4112012" y="1874918"/>
              <a:ext cx="457450" cy="466935"/>
            </a:xfrm>
            <a:prstGeom prst="ellipse">
              <a:avLst/>
            </a:prstGeom>
            <a:solidFill>
              <a:srgbClr val="92D050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r>
                <a:rPr lang="en-CA" dirty="0"/>
                <a:t> </a:t>
              </a:r>
              <a:r>
                <a:rPr lang="en-CA" b="1" dirty="0"/>
                <a:t>4</a:t>
              </a:r>
            </a:p>
          </p:txBody>
        </p:sp>
      </p:grp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CAACE983-D7BE-984B-BC16-1F45B441F2DB}"/>
              </a:ext>
            </a:extLst>
          </p:cNvPr>
          <p:cNvSpPr txBox="1">
            <a:spLocks/>
          </p:cNvSpPr>
          <p:nvPr/>
        </p:nvSpPr>
        <p:spPr>
          <a:xfrm>
            <a:off x="8534400" y="4752622"/>
            <a:ext cx="609600" cy="390879"/>
          </a:xfrm>
          <a:prstGeom prst="teardrop">
            <a:avLst/>
          </a:prstGeom>
          <a:solidFill>
            <a:srgbClr val="F2B81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14</a:t>
            </a:fld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716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E9D51C-C7DF-8B44-9F50-FB44310884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238A3-E1A5-E54A-A390-61F2B83E8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7" y="757745"/>
            <a:ext cx="3612896" cy="2048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EF72E7-C34D-4842-AEA9-B9CDEB769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441" y="773158"/>
            <a:ext cx="4273550" cy="2070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7F2633-82E3-774C-A64E-8088222AE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75" y="3089325"/>
            <a:ext cx="4419600" cy="180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011A8B-13B8-164F-A05A-E7597919E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2" y="3134877"/>
            <a:ext cx="4310111" cy="182872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6CC495A-9484-4C43-A81A-B2F14A9C8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1432"/>
            <a:ext cx="8278350" cy="572700"/>
          </a:xfrm>
        </p:spPr>
        <p:txBody>
          <a:bodyPr/>
          <a:lstStyle/>
          <a:p>
            <a:r>
              <a:rPr lang="en-CA" sz="2400" dirty="0"/>
              <a:t>Applications NLP (and ML)  in RE: Examples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07A0D62-A0E8-CF43-B76A-90F5B3399087}"/>
              </a:ext>
            </a:extLst>
          </p:cNvPr>
          <p:cNvGrpSpPr/>
          <p:nvPr/>
        </p:nvGrpSpPr>
        <p:grpSpPr>
          <a:xfrm>
            <a:off x="7459369" y="68682"/>
            <a:ext cx="1649090" cy="466935"/>
            <a:chOff x="3614484" y="809956"/>
            <a:chExt cx="1649090" cy="466935"/>
          </a:xfrm>
        </p:grpSpPr>
        <p:sp>
          <p:nvSpPr>
            <p:cNvPr id="25" name="Freeform: Shape 5">
              <a:extLst>
                <a:ext uri="{FF2B5EF4-FFF2-40B4-BE49-F238E27FC236}">
                  <a16:creationId xmlns:a16="http://schemas.microsoft.com/office/drawing/2014/main" id="{CEC154AE-7E53-9243-964C-9277905EC432}"/>
                </a:ext>
              </a:extLst>
            </p:cNvPr>
            <p:cNvSpPr/>
            <p:nvPr/>
          </p:nvSpPr>
          <p:spPr>
            <a:xfrm>
              <a:off x="3836304" y="858982"/>
              <a:ext cx="1427270" cy="373548"/>
            </a:xfrm>
            <a:custGeom>
              <a:avLst/>
              <a:gdLst>
                <a:gd name="connsiteX0" fmla="*/ 0 w 2798111"/>
                <a:gd name="connsiteY0" fmla="*/ 0 h 354909"/>
                <a:gd name="connsiteX1" fmla="*/ 2798111 w 2798111"/>
                <a:gd name="connsiteY1" fmla="*/ 0 h 354909"/>
                <a:gd name="connsiteX2" fmla="*/ 2798111 w 2798111"/>
                <a:gd name="connsiteY2" fmla="*/ 354909 h 354909"/>
                <a:gd name="connsiteX3" fmla="*/ 0 w 2798111"/>
                <a:gd name="connsiteY3" fmla="*/ 354909 h 354909"/>
                <a:gd name="connsiteX4" fmla="*/ 0 w 2798111"/>
                <a:gd name="connsiteY4" fmla="*/ 0 h 35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8111" h="354909">
                  <a:moveTo>
                    <a:pt x="0" y="0"/>
                  </a:moveTo>
                  <a:lnTo>
                    <a:pt x="2798111" y="0"/>
                  </a:lnTo>
                  <a:lnTo>
                    <a:pt x="2798111" y="354909"/>
                  </a:lnTo>
                  <a:lnTo>
                    <a:pt x="0" y="354909"/>
                  </a:lnTo>
                  <a:lnTo>
                    <a:pt x="0" y="0"/>
                  </a:lnTo>
                  <a:close/>
                </a:path>
              </a:pathLst>
            </a:cu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r>
                <a:rPr lang="en-CA" b="1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Walter Turncoat" panose="020B0604020202020204" charset="0"/>
                </a:rPr>
                <a:t>      Introduction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EEE6046-6FC5-DC4C-948C-87D95E18D304}"/>
                </a:ext>
              </a:extLst>
            </p:cNvPr>
            <p:cNvSpPr/>
            <p:nvPr/>
          </p:nvSpPr>
          <p:spPr>
            <a:xfrm>
              <a:off x="3614484" y="809956"/>
              <a:ext cx="488511" cy="466935"/>
            </a:xfrm>
            <a:prstGeom prst="ellips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r>
                <a:rPr lang="en-CA" b="1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Walter Turncoat" panose="020B0604020202020204" charset="0"/>
                </a:rPr>
                <a:t>1  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92438C0-DF66-3445-AD05-919D53CCDB5B}"/>
              </a:ext>
            </a:extLst>
          </p:cNvPr>
          <p:cNvGrpSpPr/>
          <p:nvPr/>
        </p:nvGrpSpPr>
        <p:grpSpPr>
          <a:xfrm>
            <a:off x="7015328" y="1003411"/>
            <a:ext cx="1865104" cy="466935"/>
            <a:chOff x="4112012" y="1874918"/>
            <a:chExt cx="1671265" cy="466935"/>
          </a:xfrm>
        </p:grpSpPr>
        <p:sp>
          <p:nvSpPr>
            <p:cNvPr id="28" name="Freeform: Shape 11">
              <a:extLst>
                <a:ext uri="{FF2B5EF4-FFF2-40B4-BE49-F238E27FC236}">
                  <a16:creationId xmlns:a16="http://schemas.microsoft.com/office/drawing/2014/main" id="{0FDAB750-E55A-974E-9CA5-35DC37052B9B}"/>
                </a:ext>
              </a:extLst>
            </p:cNvPr>
            <p:cNvSpPr/>
            <p:nvPr/>
          </p:nvSpPr>
          <p:spPr>
            <a:xfrm>
              <a:off x="4333829" y="1923943"/>
              <a:ext cx="1449448" cy="373548"/>
            </a:xfrm>
            <a:custGeom>
              <a:avLst/>
              <a:gdLst>
                <a:gd name="connsiteX0" fmla="*/ 0 w 2300582"/>
                <a:gd name="connsiteY0" fmla="*/ 0 h 354909"/>
                <a:gd name="connsiteX1" fmla="*/ 2300582 w 2300582"/>
                <a:gd name="connsiteY1" fmla="*/ 0 h 354909"/>
                <a:gd name="connsiteX2" fmla="*/ 2300582 w 2300582"/>
                <a:gd name="connsiteY2" fmla="*/ 354909 h 354909"/>
                <a:gd name="connsiteX3" fmla="*/ 0 w 2300582"/>
                <a:gd name="connsiteY3" fmla="*/ 354909 h 354909"/>
                <a:gd name="connsiteX4" fmla="*/ 0 w 2300582"/>
                <a:gd name="connsiteY4" fmla="*/ 0 h 35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582" h="354909">
                  <a:moveTo>
                    <a:pt x="0" y="0"/>
                  </a:moveTo>
                  <a:lnTo>
                    <a:pt x="2300582" y="0"/>
                  </a:lnTo>
                  <a:lnTo>
                    <a:pt x="2300582" y="354909"/>
                  </a:lnTo>
                  <a:lnTo>
                    <a:pt x="0" y="3549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281709" tIns="27940" rIns="27940" bIns="27940" numCol="1" spcCol="1270" anchor="ctr" anchorCtr="0">
              <a:noAutofit/>
            </a:bodyPr>
            <a:lstStyle/>
            <a:p>
              <a:pPr defTabSz="466725">
                <a:spcBef>
                  <a:spcPct val="0"/>
                </a:spcBef>
              </a:pPr>
              <a:r>
                <a:rPr lang="en-CA" sz="1200" b="1" kern="1200" dirty="0">
                  <a:solidFill>
                    <a:schemeClr val="bg1">
                      <a:lumMod val="50000"/>
                    </a:schemeClr>
                  </a:solidFill>
                  <a:latin typeface="Walter Turncoat" panose="020B0604020202020204" charset="0"/>
                </a:rPr>
                <a:t>  NLP based RE tools</a:t>
              </a: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A7D86B0-8A1D-2340-82D5-165A8C4D5AD7}"/>
                </a:ext>
              </a:extLst>
            </p:cNvPr>
            <p:cNvSpPr/>
            <p:nvPr/>
          </p:nvSpPr>
          <p:spPr>
            <a:xfrm>
              <a:off x="4112012" y="1874918"/>
              <a:ext cx="457450" cy="46693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r>
                <a:rPr lang="en-CA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CA" b="1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D7CC0D7-5231-9241-8E53-8BE0041513E7}"/>
              </a:ext>
            </a:extLst>
          </p:cNvPr>
          <p:cNvGrpSpPr/>
          <p:nvPr/>
        </p:nvGrpSpPr>
        <p:grpSpPr>
          <a:xfrm>
            <a:off x="7193865" y="533887"/>
            <a:ext cx="1939592" cy="466935"/>
            <a:chOff x="3935886" y="1342632"/>
            <a:chExt cx="1856022" cy="466935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31" name="Freeform: Shape 8">
              <a:extLst>
                <a:ext uri="{FF2B5EF4-FFF2-40B4-BE49-F238E27FC236}">
                  <a16:creationId xmlns:a16="http://schemas.microsoft.com/office/drawing/2014/main" id="{3A8EA921-5119-B742-90E4-01610D3E2AD5}"/>
                </a:ext>
              </a:extLst>
            </p:cNvPr>
            <p:cNvSpPr/>
            <p:nvPr/>
          </p:nvSpPr>
          <p:spPr>
            <a:xfrm>
              <a:off x="4157705" y="1391658"/>
              <a:ext cx="1634203" cy="373548"/>
            </a:xfrm>
            <a:custGeom>
              <a:avLst/>
              <a:gdLst>
                <a:gd name="connsiteX0" fmla="*/ 0 w 2476709"/>
                <a:gd name="connsiteY0" fmla="*/ 0 h 354909"/>
                <a:gd name="connsiteX1" fmla="*/ 2476709 w 2476709"/>
                <a:gd name="connsiteY1" fmla="*/ 0 h 354909"/>
                <a:gd name="connsiteX2" fmla="*/ 2476709 w 2476709"/>
                <a:gd name="connsiteY2" fmla="*/ 354909 h 354909"/>
                <a:gd name="connsiteX3" fmla="*/ 0 w 2476709"/>
                <a:gd name="connsiteY3" fmla="*/ 354909 h 354909"/>
                <a:gd name="connsiteX4" fmla="*/ 0 w 2476709"/>
                <a:gd name="connsiteY4" fmla="*/ 0 h 35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709" h="354909">
                  <a:moveTo>
                    <a:pt x="0" y="0"/>
                  </a:moveTo>
                  <a:lnTo>
                    <a:pt x="2476709" y="0"/>
                  </a:lnTo>
                  <a:lnTo>
                    <a:pt x="2476709" y="354909"/>
                  </a:lnTo>
                  <a:lnTo>
                    <a:pt x="0" y="35490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281709" tIns="27940" rIns="27940" bIns="27940" numCol="1" spcCol="1270" anchor="ctr" anchorCtr="0">
              <a:noAutofit/>
            </a:bodyPr>
            <a:lstStyle/>
            <a:p>
              <a:pPr defTabSz="466725">
                <a:spcBef>
                  <a:spcPct val="0"/>
                </a:spcBef>
              </a:pPr>
              <a:r>
                <a:rPr lang="en-CA" sz="1200" b="1" kern="1200" dirty="0">
                  <a:solidFill>
                    <a:schemeClr val="bg1">
                      <a:lumMod val="50000"/>
                    </a:schemeClr>
                  </a:solidFill>
                  <a:latin typeface="Walter Turncoat" panose="020B0604020202020204" charset="0"/>
                </a:rPr>
                <a:t> NLP and  ML for RE</a:t>
              </a:r>
              <a:endParaRPr lang="en-CA" sz="1200" b="1" i="0" u="none" strike="noStrike" kern="1200" cap="none" dirty="0">
                <a:solidFill>
                  <a:schemeClr val="bg1">
                    <a:lumMod val="50000"/>
                  </a:schemeClr>
                </a:solidFill>
                <a:latin typeface="Walter Turncoat" panose="020B0604020202020204" charset="0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E1FED29-1982-4041-9242-6F9891622CA5}"/>
                </a:ext>
              </a:extLst>
            </p:cNvPr>
            <p:cNvSpPr/>
            <p:nvPr/>
          </p:nvSpPr>
          <p:spPr>
            <a:xfrm>
              <a:off x="3935886" y="1342632"/>
              <a:ext cx="488511" cy="466935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r>
                <a:rPr lang="en-CA" b="1" dirty="0">
                  <a:solidFill>
                    <a:schemeClr val="bg1">
                      <a:lumMod val="50000"/>
                    </a:schemeClr>
                  </a:solidFill>
                  <a:latin typeface="Walter Turncoat" panose="020B0604020202020204" charset="0"/>
                </a:rPr>
                <a:t> 2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D47BE3B-5557-2647-9E30-27B81DA521DF}"/>
              </a:ext>
            </a:extLst>
          </p:cNvPr>
          <p:cNvGrpSpPr/>
          <p:nvPr/>
        </p:nvGrpSpPr>
        <p:grpSpPr>
          <a:xfrm>
            <a:off x="7268353" y="1484135"/>
            <a:ext cx="1865104" cy="466935"/>
            <a:chOff x="4112012" y="1874918"/>
            <a:chExt cx="1671265" cy="466935"/>
          </a:xfrm>
        </p:grpSpPr>
        <p:sp>
          <p:nvSpPr>
            <p:cNvPr id="34" name="Freeform: Shape 11">
              <a:extLst>
                <a:ext uri="{FF2B5EF4-FFF2-40B4-BE49-F238E27FC236}">
                  <a16:creationId xmlns:a16="http://schemas.microsoft.com/office/drawing/2014/main" id="{261ED16F-1B0B-D943-9134-E42007538E1B}"/>
                </a:ext>
              </a:extLst>
            </p:cNvPr>
            <p:cNvSpPr/>
            <p:nvPr/>
          </p:nvSpPr>
          <p:spPr>
            <a:xfrm>
              <a:off x="4333829" y="1923943"/>
              <a:ext cx="1449448" cy="373548"/>
            </a:xfrm>
            <a:custGeom>
              <a:avLst/>
              <a:gdLst>
                <a:gd name="connsiteX0" fmla="*/ 0 w 2300582"/>
                <a:gd name="connsiteY0" fmla="*/ 0 h 354909"/>
                <a:gd name="connsiteX1" fmla="*/ 2300582 w 2300582"/>
                <a:gd name="connsiteY1" fmla="*/ 0 h 354909"/>
                <a:gd name="connsiteX2" fmla="*/ 2300582 w 2300582"/>
                <a:gd name="connsiteY2" fmla="*/ 354909 h 354909"/>
                <a:gd name="connsiteX3" fmla="*/ 0 w 2300582"/>
                <a:gd name="connsiteY3" fmla="*/ 354909 h 354909"/>
                <a:gd name="connsiteX4" fmla="*/ 0 w 2300582"/>
                <a:gd name="connsiteY4" fmla="*/ 0 h 35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582" h="354909">
                  <a:moveTo>
                    <a:pt x="0" y="0"/>
                  </a:moveTo>
                  <a:lnTo>
                    <a:pt x="2300582" y="0"/>
                  </a:lnTo>
                  <a:lnTo>
                    <a:pt x="2300582" y="354909"/>
                  </a:lnTo>
                  <a:lnTo>
                    <a:pt x="0" y="35490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281709" tIns="27940" rIns="27940" bIns="27940" numCol="1" spcCol="1270" anchor="ctr" anchorCtr="0">
              <a:noAutofit/>
            </a:bodyPr>
            <a:lstStyle/>
            <a:p>
              <a:pPr defTabSz="466725">
                <a:spcBef>
                  <a:spcPct val="0"/>
                </a:spcBef>
              </a:pPr>
              <a:r>
                <a:rPr lang="en-CA" sz="1200" b="1" kern="1200" dirty="0">
                  <a:latin typeface="Walter Turncoat" panose="020B0604020202020204" charset="0"/>
                </a:rPr>
                <a:t>  State-of-the-art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BF07B8E-E294-B14E-8C90-47C8F1910C18}"/>
                </a:ext>
              </a:extLst>
            </p:cNvPr>
            <p:cNvSpPr/>
            <p:nvPr/>
          </p:nvSpPr>
          <p:spPr>
            <a:xfrm>
              <a:off x="4112012" y="1874918"/>
              <a:ext cx="457450" cy="466935"/>
            </a:xfrm>
            <a:prstGeom prst="ellipse">
              <a:avLst/>
            </a:prstGeom>
            <a:solidFill>
              <a:srgbClr val="92D050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r>
                <a:rPr lang="en-CA" dirty="0"/>
                <a:t> </a:t>
              </a:r>
              <a:r>
                <a:rPr lang="en-CA" b="1" dirty="0"/>
                <a:t>4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6A2671D-6461-744E-95FC-BA59A21DA37E}"/>
              </a:ext>
            </a:extLst>
          </p:cNvPr>
          <p:cNvGrpSpPr/>
          <p:nvPr/>
        </p:nvGrpSpPr>
        <p:grpSpPr>
          <a:xfrm>
            <a:off x="9144000" y="1906708"/>
            <a:ext cx="1865104" cy="466935"/>
            <a:chOff x="4112012" y="1874918"/>
            <a:chExt cx="1671265" cy="466935"/>
          </a:xfrm>
        </p:grpSpPr>
        <p:sp>
          <p:nvSpPr>
            <p:cNvPr id="37" name="Freeform: Shape 11">
              <a:extLst>
                <a:ext uri="{FF2B5EF4-FFF2-40B4-BE49-F238E27FC236}">
                  <a16:creationId xmlns:a16="http://schemas.microsoft.com/office/drawing/2014/main" id="{BB40CF99-B051-D643-BD79-D52E5B29F835}"/>
                </a:ext>
              </a:extLst>
            </p:cNvPr>
            <p:cNvSpPr/>
            <p:nvPr/>
          </p:nvSpPr>
          <p:spPr>
            <a:xfrm>
              <a:off x="4333829" y="1923943"/>
              <a:ext cx="1449448" cy="373548"/>
            </a:xfrm>
            <a:custGeom>
              <a:avLst/>
              <a:gdLst>
                <a:gd name="connsiteX0" fmla="*/ 0 w 2300582"/>
                <a:gd name="connsiteY0" fmla="*/ 0 h 354909"/>
                <a:gd name="connsiteX1" fmla="*/ 2300582 w 2300582"/>
                <a:gd name="connsiteY1" fmla="*/ 0 h 354909"/>
                <a:gd name="connsiteX2" fmla="*/ 2300582 w 2300582"/>
                <a:gd name="connsiteY2" fmla="*/ 354909 h 354909"/>
                <a:gd name="connsiteX3" fmla="*/ 0 w 2300582"/>
                <a:gd name="connsiteY3" fmla="*/ 354909 h 354909"/>
                <a:gd name="connsiteX4" fmla="*/ 0 w 2300582"/>
                <a:gd name="connsiteY4" fmla="*/ 0 h 35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582" h="354909">
                  <a:moveTo>
                    <a:pt x="0" y="0"/>
                  </a:moveTo>
                  <a:lnTo>
                    <a:pt x="2300582" y="0"/>
                  </a:lnTo>
                  <a:lnTo>
                    <a:pt x="2300582" y="354909"/>
                  </a:lnTo>
                  <a:lnTo>
                    <a:pt x="0" y="35490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281709" tIns="27940" rIns="27940" bIns="27940" numCol="1" spcCol="1270" anchor="ctr" anchorCtr="0">
              <a:noAutofit/>
            </a:bodyPr>
            <a:lstStyle/>
            <a:p>
              <a:pPr defTabSz="466725">
                <a:spcBef>
                  <a:spcPct val="0"/>
                </a:spcBef>
              </a:pPr>
              <a:r>
                <a:rPr lang="en-CA" sz="1200" b="1" kern="1200" dirty="0">
                  <a:latin typeface="Walter Turncoat" panose="020B0604020202020204" charset="0"/>
                </a:rPr>
                <a:t>  NLP schema 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9CF7EFB-2A89-BF47-B1AC-F7756D1EA6E6}"/>
                </a:ext>
              </a:extLst>
            </p:cNvPr>
            <p:cNvSpPr/>
            <p:nvPr/>
          </p:nvSpPr>
          <p:spPr>
            <a:xfrm>
              <a:off x="4112012" y="1874918"/>
              <a:ext cx="457450" cy="466935"/>
            </a:xfrm>
            <a:prstGeom prst="ellipse">
              <a:avLst/>
            </a:prstGeom>
            <a:solidFill>
              <a:srgbClr val="92D050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r>
                <a:rPr lang="en-CA" dirty="0"/>
                <a:t> </a:t>
              </a:r>
              <a:r>
                <a:rPr lang="en-CA" b="1" dirty="0"/>
                <a:t>5</a:t>
              </a:r>
            </a:p>
          </p:txBody>
        </p:sp>
      </p:grp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E98CE179-6516-754B-9548-347F8CC28AC4}"/>
              </a:ext>
            </a:extLst>
          </p:cNvPr>
          <p:cNvSpPr txBox="1">
            <a:spLocks/>
          </p:cNvSpPr>
          <p:nvPr/>
        </p:nvSpPr>
        <p:spPr>
          <a:xfrm>
            <a:off x="8534400" y="4752622"/>
            <a:ext cx="609600" cy="390879"/>
          </a:xfrm>
          <a:prstGeom prst="teardrop">
            <a:avLst/>
          </a:prstGeom>
          <a:solidFill>
            <a:srgbClr val="F2B81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15</a:t>
            </a:fld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83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B68A94-64FA-46EC-A94C-A185EE85F7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17885" y="1269444"/>
            <a:ext cx="3943350" cy="27289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B642F7-6E37-4C13-9099-6A7664E3C234}"/>
              </a:ext>
            </a:extLst>
          </p:cNvPr>
          <p:cNvSpPr txBox="1"/>
          <p:nvPr/>
        </p:nvSpPr>
        <p:spPr>
          <a:xfrm>
            <a:off x="0" y="4943445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700" dirty="0"/>
              <a:t>Moises Gonzalez-Garcia, </a:t>
            </a:r>
            <a:r>
              <a:rPr lang="en-US" sz="700" dirty="0"/>
              <a:t>Speech recognition, NLP, and the use of ontologies to identify the problem-domain and solution requirements: A systematic mapping study, </a:t>
            </a:r>
            <a:r>
              <a:rPr lang="en-CA" sz="700" dirty="0"/>
              <a:t>Information and Software Technology, 2019, In press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3F1659-4290-417B-8A42-386C94D92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266" y="0"/>
            <a:ext cx="6525693" cy="500063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AB164CB-FB11-6A44-9EDF-4E7C80F18812}"/>
              </a:ext>
            </a:extLst>
          </p:cNvPr>
          <p:cNvGrpSpPr/>
          <p:nvPr/>
        </p:nvGrpSpPr>
        <p:grpSpPr>
          <a:xfrm>
            <a:off x="7278896" y="2114899"/>
            <a:ext cx="1865104" cy="466935"/>
            <a:chOff x="4112012" y="1874918"/>
            <a:chExt cx="1671265" cy="466935"/>
          </a:xfrm>
        </p:grpSpPr>
        <p:sp>
          <p:nvSpPr>
            <p:cNvPr id="15" name="Freeform: Shape 11">
              <a:extLst>
                <a:ext uri="{FF2B5EF4-FFF2-40B4-BE49-F238E27FC236}">
                  <a16:creationId xmlns:a16="http://schemas.microsoft.com/office/drawing/2014/main" id="{996FD319-2021-FD4B-87CE-17BB9B963596}"/>
                </a:ext>
              </a:extLst>
            </p:cNvPr>
            <p:cNvSpPr/>
            <p:nvPr/>
          </p:nvSpPr>
          <p:spPr>
            <a:xfrm>
              <a:off x="4333829" y="1923943"/>
              <a:ext cx="1449448" cy="373548"/>
            </a:xfrm>
            <a:custGeom>
              <a:avLst/>
              <a:gdLst>
                <a:gd name="connsiteX0" fmla="*/ 0 w 2300582"/>
                <a:gd name="connsiteY0" fmla="*/ 0 h 354909"/>
                <a:gd name="connsiteX1" fmla="*/ 2300582 w 2300582"/>
                <a:gd name="connsiteY1" fmla="*/ 0 h 354909"/>
                <a:gd name="connsiteX2" fmla="*/ 2300582 w 2300582"/>
                <a:gd name="connsiteY2" fmla="*/ 354909 h 354909"/>
                <a:gd name="connsiteX3" fmla="*/ 0 w 2300582"/>
                <a:gd name="connsiteY3" fmla="*/ 354909 h 354909"/>
                <a:gd name="connsiteX4" fmla="*/ 0 w 2300582"/>
                <a:gd name="connsiteY4" fmla="*/ 0 h 35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582" h="354909">
                  <a:moveTo>
                    <a:pt x="0" y="0"/>
                  </a:moveTo>
                  <a:lnTo>
                    <a:pt x="2300582" y="0"/>
                  </a:lnTo>
                  <a:lnTo>
                    <a:pt x="2300582" y="354909"/>
                  </a:lnTo>
                  <a:lnTo>
                    <a:pt x="0" y="35490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281709" tIns="27940" rIns="27940" bIns="27940" numCol="1" spcCol="1270" anchor="ctr" anchorCtr="0">
              <a:noAutofit/>
            </a:bodyPr>
            <a:lstStyle/>
            <a:p>
              <a:pPr defTabSz="466725">
                <a:spcBef>
                  <a:spcPct val="0"/>
                </a:spcBef>
              </a:pPr>
              <a:r>
                <a:rPr lang="en-CA" sz="1200" b="1" kern="1200" dirty="0">
                  <a:latin typeface="Walter Turncoat" panose="020B0604020202020204" charset="0"/>
                </a:rPr>
                <a:t>  NLP schema 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2E6DF32-84B3-644F-A0AD-BDB9685743E7}"/>
                </a:ext>
              </a:extLst>
            </p:cNvPr>
            <p:cNvSpPr/>
            <p:nvPr/>
          </p:nvSpPr>
          <p:spPr>
            <a:xfrm>
              <a:off x="4112012" y="1874918"/>
              <a:ext cx="457450" cy="466935"/>
            </a:xfrm>
            <a:prstGeom prst="ellipse">
              <a:avLst/>
            </a:prstGeom>
            <a:solidFill>
              <a:srgbClr val="92D050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r>
                <a:rPr lang="en-CA" dirty="0"/>
                <a:t> </a:t>
              </a:r>
              <a:r>
                <a:rPr lang="en-CA" b="1" dirty="0"/>
                <a:t>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B1C49D9-C1CF-1049-8E99-1D17DFF2928F}"/>
              </a:ext>
            </a:extLst>
          </p:cNvPr>
          <p:cNvGrpSpPr/>
          <p:nvPr/>
        </p:nvGrpSpPr>
        <p:grpSpPr>
          <a:xfrm>
            <a:off x="7611769" y="221082"/>
            <a:ext cx="1649090" cy="466935"/>
            <a:chOff x="3614484" y="809956"/>
            <a:chExt cx="1649090" cy="466935"/>
          </a:xfrm>
        </p:grpSpPr>
        <p:sp>
          <p:nvSpPr>
            <p:cNvPr id="18" name="Freeform: Shape 5">
              <a:extLst>
                <a:ext uri="{FF2B5EF4-FFF2-40B4-BE49-F238E27FC236}">
                  <a16:creationId xmlns:a16="http://schemas.microsoft.com/office/drawing/2014/main" id="{FD12610F-4F1D-F549-87C2-DBAB80940F7D}"/>
                </a:ext>
              </a:extLst>
            </p:cNvPr>
            <p:cNvSpPr/>
            <p:nvPr/>
          </p:nvSpPr>
          <p:spPr>
            <a:xfrm>
              <a:off x="3836304" y="858982"/>
              <a:ext cx="1427270" cy="373548"/>
            </a:xfrm>
            <a:custGeom>
              <a:avLst/>
              <a:gdLst>
                <a:gd name="connsiteX0" fmla="*/ 0 w 2798111"/>
                <a:gd name="connsiteY0" fmla="*/ 0 h 354909"/>
                <a:gd name="connsiteX1" fmla="*/ 2798111 w 2798111"/>
                <a:gd name="connsiteY1" fmla="*/ 0 h 354909"/>
                <a:gd name="connsiteX2" fmla="*/ 2798111 w 2798111"/>
                <a:gd name="connsiteY2" fmla="*/ 354909 h 354909"/>
                <a:gd name="connsiteX3" fmla="*/ 0 w 2798111"/>
                <a:gd name="connsiteY3" fmla="*/ 354909 h 354909"/>
                <a:gd name="connsiteX4" fmla="*/ 0 w 2798111"/>
                <a:gd name="connsiteY4" fmla="*/ 0 h 35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8111" h="354909">
                  <a:moveTo>
                    <a:pt x="0" y="0"/>
                  </a:moveTo>
                  <a:lnTo>
                    <a:pt x="2798111" y="0"/>
                  </a:lnTo>
                  <a:lnTo>
                    <a:pt x="2798111" y="354909"/>
                  </a:lnTo>
                  <a:lnTo>
                    <a:pt x="0" y="354909"/>
                  </a:lnTo>
                  <a:lnTo>
                    <a:pt x="0" y="0"/>
                  </a:lnTo>
                  <a:close/>
                </a:path>
              </a:pathLst>
            </a:cu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r>
                <a:rPr lang="en-CA" b="1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Walter Turncoat" panose="020B0604020202020204" charset="0"/>
                </a:rPr>
                <a:t>      Introduction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EC002F6-1306-A542-BABA-A9553C362A88}"/>
                </a:ext>
              </a:extLst>
            </p:cNvPr>
            <p:cNvSpPr/>
            <p:nvPr/>
          </p:nvSpPr>
          <p:spPr>
            <a:xfrm>
              <a:off x="3614484" y="809956"/>
              <a:ext cx="488511" cy="466935"/>
            </a:xfrm>
            <a:prstGeom prst="ellips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r>
                <a:rPr lang="en-CA" b="1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Walter Turncoat" panose="020B0604020202020204" charset="0"/>
                </a:rPr>
                <a:t>1  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E137CE9-762A-5F47-9A7F-2C582360627E}"/>
              </a:ext>
            </a:extLst>
          </p:cNvPr>
          <p:cNvGrpSpPr/>
          <p:nvPr/>
        </p:nvGrpSpPr>
        <p:grpSpPr>
          <a:xfrm>
            <a:off x="7167728" y="1155811"/>
            <a:ext cx="1865104" cy="466935"/>
            <a:chOff x="4112012" y="1874918"/>
            <a:chExt cx="1671265" cy="466935"/>
          </a:xfrm>
        </p:grpSpPr>
        <p:sp>
          <p:nvSpPr>
            <p:cNvPr id="21" name="Freeform: Shape 11">
              <a:extLst>
                <a:ext uri="{FF2B5EF4-FFF2-40B4-BE49-F238E27FC236}">
                  <a16:creationId xmlns:a16="http://schemas.microsoft.com/office/drawing/2014/main" id="{581DC417-8124-C74C-899F-0028FFDDC3E8}"/>
                </a:ext>
              </a:extLst>
            </p:cNvPr>
            <p:cNvSpPr/>
            <p:nvPr/>
          </p:nvSpPr>
          <p:spPr>
            <a:xfrm>
              <a:off x="4333829" y="1923943"/>
              <a:ext cx="1449448" cy="373548"/>
            </a:xfrm>
            <a:custGeom>
              <a:avLst/>
              <a:gdLst>
                <a:gd name="connsiteX0" fmla="*/ 0 w 2300582"/>
                <a:gd name="connsiteY0" fmla="*/ 0 h 354909"/>
                <a:gd name="connsiteX1" fmla="*/ 2300582 w 2300582"/>
                <a:gd name="connsiteY1" fmla="*/ 0 h 354909"/>
                <a:gd name="connsiteX2" fmla="*/ 2300582 w 2300582"/>
                <a:gd name="connsiteY2" fmla="*/ 354909 h 354909"/>
                <a:gd name="connsiteX3" fmla="*/ 0 w 2300582"/>
                <a:gd name="connsiteY3" fmla="*/ 354909 h 354909"/>
                <a:gd name="connsiteX4" fmla="*/ 0 w 2300582"/>
                <a:gd name="connsiteY4" fmla="*/ 0 h 35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582" h="354909">
                  <a:moveTo>
                    <a:pt x="0" y="0"/>
                  </a:moveTo>
                  <a:lnTo>
                    <a:pt x="2300582" y="0"/>
                  </a:lnTo>
                  <a:lnTo>
                    <a:pt x="2300582" y="354909"/>
                  </a:lnTo>
                  <a:lnTo>
                    <a:pt x="0" y="3549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281709" tIns="27940" rIns="27940" bIns="27940" numCol="1" spcCol="1270" anchor="ctr" anchorCtr="0">
              <a:noAutofit/>
            </a:bodyPr>
            <a:lstStyle/>
            <a:p>
              <a:pPr defTabSz="466725">
                <a:spcBef>
                  <a:spcPct val="0"/>
                </a:spcBef>
              </a:pPr>
              <a:r>
                <a:rPr lang="en-CA" sz="1200" b="1" kern="1200" dirty="0">
                  <a:solidFill>
                    <a:schemeClr val="bg1">
                      <a:lumMod val="50000"/>
                    </a:schemeClr>
                  </a:solidFill>
                  <a:latin typeface="Walter Turncoat" panose="020B0604020202020204" charset="0"/>
                </a:rPr>
                <a:t>  NLP based RE tools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B74E39A-FF79-7F48-908E-1979BE07B2F3}"/>
                </a:ext>
              </a:extLst>
            </p:cNvPr>
            <p:cNvSpPr/>
            <p:nvPr/>
          </p:nvSpPr>
          <p:spPr>
            <a:xfrm>
              <a:off x="4112012" y="1874918"/>
              <a:ext cx="457450" cy="46693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r>
                <a:rPr lang="en-CA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CA" b="1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C866FCA-2F46-F74A-8F8A-35865B905307}"/>
              </a:ext>
            </a:extLst>
          </p:cNvPr>
          <p:cNvGrpSpPr/>
          <p:nvPr/>
        </p:nvGrpSpPr>
        <p:grpSpPr>
          <a:xfrm>
            <a:off x="7346265" y="686287"/>
            <a:ext cx="1939592" cy="466935"/>
            <a:chOff x="3935886" y="1342632"/>
            <a:chExt cx="1856022" cy="466935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24" name="Freeform: Shape 8">
              <a:extLst>
                <a:ext uri="{FF2B5EF4-FFF2-40B4-BE49-F238E27FC236}">
                  <a16:creationId xmlns:a16="http://schemas.microsoft.com/office/drawing/2014/main" id="{1EC73781-FAD8-0C41-9D0C-2A579D7496AA}"/>
                </a:ext>
              </a:extLst>
            </p:cNvPr>
            <p:cNvSpPr/>
            <p:nvPr/>
          </p:nvSpPr>
          <p:spPr>
            <a:xfrm>
              <a:off x="4157705" y="1391658"/>
              <a:ext cx="1634203" cy="373548"/>
            </a:xfrm>
            <a:custGeom>
              <a:avLst/>
              <a:gdLst>
                <a:gd name="connsiteX0" fmla="*/ 0 w 2476709"/>
                <a:gd name="connsiteY0" fmla="*/ 0 h 354909"/>
                <a:gd name="connsiteX1" fmla="*/ 2476709 w 2476709"/>
                <a:gd name="connsiteY1" fmla="*/ 0 h 354909"/>
                <a:gd name="connsiteX2" fmla="*/ 2476709 w 2476709"/>
                <a:gd name="connsiteY2" fmla="*/ 354909 h 354909"/>
                <a:gd name="connsiteX3" fmla="*/ 0 w 2476709"/>
                <a:gd name="connsiteY3" fmla="*/ 354909 h 354909"/>
                <a:gd name="connsiteX4" fmla="*/ 0 w 2476709"/>
                <a:gd name="connsiteY4" fmla="*/ 0 h 35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709" h="354909">
                  <a:moveTo>
                    <a:pt x="0" y="0"/>
                  </a:moveTo>
                  <a:lnTo>
                    <a:pt x="2476709" y="0"/>
                  </a:lnTo>
                  <a:lnTo>
                    <a:pt x="2476709" y="354909"/>
                  </a:lnTo>
                  <a:lnTo>
                    <a:pt x="0" y="35490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281709" tIns="27940" rIns="27940" bIns="27940" numCol="1" spcCol="1270" anchor="ctr" anchorCtr="0">
              <a:noAutofit/>
            </a:bodyPr>
            <a:lstStyle/>
            <a:p>
              <a:pPr defTabSz="466725">
                <a:spcBef>
                  <a:spcPct val="0"/>
                </a:spcBef>
              </a:pPr>
              <a:r>
                <a:rPr lang="en-CA" sz="1200" b="1" kern="1200" dirty="0">
                  <a:solidFill>
                    <a:schemeClr val="bg1">
                      <a:lumMod val="50000"/>
                    </a:schemeClr>
                  </a:solidFill>
                  <a:latin typeface="Walter Turncoat" panose="020B0604020202020204" charset="0"/>
                </a:rPr>
                <a:t> NLP and  ML for RE</a:t>
              </a:r>
              <a:endParaRPr lang="en-CA" sz="1200" b="1" i="0" u="none" strike="noStrike" kern="1200" cap="none" dirty="0">
                <a:solidFill>
                  <a:schemeClr val="bg1">
                    <a:lumMod val="50000"/>
                  </a:schemeClr>
                </a:solidFill>
                <a:latin typeface="Walter Turncoat" panose="020B0604020202020204" charset="0"/>
                <a:ea typeface="+mn-ea"/>
                <a:cs typeface="+mn-cs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5446DE8-7F4A-9447-BF6F-D66EE3193D59}"/>
                </a:ext>
              </a:extLst>
            </p:cNvPr>
            <p:cNvSpPr/>
            <p:nvPr/>
          </p:nvSpPr>
          <p:spPr>
            <a:xfrm>
              <a:off x="3935886" y="1342632"/>
              <a:ext cx="488511" cy="466935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r>
                <a:rPr lang="en-CA" b="1" dirty="0">
                  <a:solidFill>
                    <a:schemeClr val="bg1">
                      <a:lumMod val="50000"/>
                    </a:schemeClr>
                  </a:solidFill>
                  <a:latin typeface="Walter Turncoat" panose="020B0604020202020204" charset="0"/>
                </a:rPr>
                <a:t> 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26634E0-0E1F-764C-8B7A-8ACEFC582EF7}"/>
              </a:ext>
            </a:extLst>
          </p:cNvPr>
          <p:cNvGrpSpPr/>
          <p:nvPr/>
        </p:nvGrpSpPr>
        <p:grpSpPr>
          <a:xfrm>
            <a:off x="7420753" y="1636535"/>
            <a:ext cx="1865104" cy="466935"/>
            <a:chOff x="4112012" y="1874918"/>
            <a:chExt cx="1671265" cy="466935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27" name="Freeform: Shape 11">
              <a:extLst>
                <a:ext uri="{FF2B5EF4-FFF2-40B4-BE49-F238E27FC236}">
                  <a16:creationId xmlns:a16="http://schemas.microsoft.com/office/drawing/2014/main" id="{27D3EFCE-8299-874B-954F-6CFA0714A360}"/>
                </a:ext>
              </a:extLst>
            </p:cNvPr>
            <p:cNvSpPr/>
            <p:nvPr/>
          </p:nvSpPr>
          <p:spPr>
            <a:xfrm>
              <a:off x="4333829" y="1923943"/>
              <a:ext cx="1449448" cy="373548"/>
            </a:xfrm>
            <a:custGeom>
              <a:avLst/>
              <a:gdLst>
                <a:gd name="connsiteX0" fmla="*/ 0 w 2300582"/>
                <a:gd name="connsiteY0" fmla="*/ 0 h 354909"/>
                <a:gd name="connsiteX1" fmla="*/ 2300582 w 2300582"/>
                <a:gd name="connsiteY1" fmla="*/ 0 h 354909"/>
                <a:gd name="connsiteX2" fmla="*/ 2300582 w 2300582"/>
                <a:gd name="connsiteY2" fmla="*/ 354909 h 354909"/>
                <a:gd name="connsiteX3" fmla="*/ 0 w 2300582"/>
                <a:gd name="connsiteY3" fmla="*/ 354909 h 354909"/>
                <a:gd name="connsiteX4" fmla="*/ 0 w 2300582"/>
                <a:gd name="connsiteY4" fmla="*/ 0 h 35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582" h="354909">
                  <a:moveTo>
                    <a:pt x="0" y="0"/>
                  </a:moveTo>
                  <a:lnTo>
                    <a:pt x="2300582" y="0"/>
                  </a:lnTo>
                  <a:lnTo>
                    <a:pt x="2300582" y="354909"/>
                  </a:lnTo>
                  <a:lnTo>
                    <a:pt x="0" y="35490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281709" tIns="27940" rIns="27940" bIns="27940" numCol="1" spcCol="1270" anchor="ctr" anchorCtr="0">
              <a:noAutofit/>
            </a:bodyPr>
            <a:lstStyle/>
            <a:p>
              <a:pPr defTabSz="466725">
                <a:spcBef>
                  <a:spcPct val="0"/>
                </a:spcBef>
              </a:pPr>
              <a:r>
                <a:rPr lang="en-CA" sz="1200" b="1" kern="1200" dirty="0">
                  <a:solidFill>
                    <a:schemeClr val="bg1">
                      <a:lumMod val="50000"/>
                    </a:schemeClr>
                  </a:solidFill>
                  <a:latin typeface="Walter Turncoat" panose="020B0604020202020204" charset="0"/>
                </a:rPr>
                <a:t>  State-of-the-art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58D03C5-0D9B-4A43-8F47-90AA310246B0}"/>
                </a:ext>
              </a:extLst>
            </p:cNvPr>
            <p:cNvSpPr/>
            <p:nvPr/>
          </p:nvSpPr>
          <p:spPr>
            <a:xfrm>
              <a:off x="4112012" y="1874918"/>
              <a:ext cx="457450" cy="466935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r>
                <a:rPr lang="en-CA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CA" b="1" dirty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</a:p>
          </p:txBody>
        </p:sp>
      </p:grp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FEE20885-BC56-EE4B-A095-09E0482505F3}"/>
              </a:ext>
            </a:extLst>
          </p:cNvPr>
          <p:cNvSpPr txBox="1">
            <a:spLocks/>
          </p:cNvSpPr>
          <p:nvPr/>
        </p:nvSpPr>
        <p:spPr>
          <a:xfrm>
            <a:off x="8534400" y="4752622"/>
            <a:ext cx="609600" cy="390879"/>
          </a:xfrm>
          <a:prstGeom prst="teardrop">
            <a:avLst/>
          </a:prstGeom>
          <a:solidFill>
            <a:srgbClr val="F2B81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16</a:t>
            </a:fld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899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40D7C1-F982-4A43-A0E1-D2E5FCA95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94834"/>
            <a:ext cx="7717500" cy="572700"/>
          </a:xfrm>
        </p:spPr>
        <p:txBody>
          <a:bodyPr/>
          <a:lstStyle/>
          <a:p>
            <a:r>
              <a:rPr lang="en-US" dirty="0"/>
              <a:t>Hands-on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E36BB6-EF3D-DA44-8EC2-43633E7FC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6983" y="863550"/>
            <a:ext cx="7717500" cy="3416400"/>
          </a:xfrm>
        </p:spPr>
        <p:txBody>
          <a:bodyPr/>
          <a:lstStyle/>
          <a:p>
            <a:pPr marL="165100" indent="0">
              <a:buNone/>
            </a:pPr>
            <a:r>
              <a:rPr lang="en-US" dirty="0"/>
              <a:t>https://</a:t>
            </a:r>
            <a:r>
              <a:rPr lang="en-US" dirty="0" err="1"/>
              <a:t>colab.research.google.com</a:t>
            </a:r>
            <a:r>
              <a:rPr lang="en-US" dirty="0"/>
              <a:t>/drive/1LV6mLwzeHrSD7xgciNpKL9EFw7pePwcV#scrollTo=3ycnR15ZUiqZ&amp;line=1&amp;uniqifier=1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3910ED-51D6-2542-92DD-F477879F0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1603461"/>
            <a:ext cx="7168444" cy="3445205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80C518E-8E51-574A-8261-8B279F72248E}"/>
              </a:ext>
            </a:extLst>
          </p:cNvPr>
          <p:cNvSpPr txBox="1">
            <a:spLocks/>
          </p:cNvSpPr>
          <p:nvPr/>
        </p:nvSpPr>
        <p:spPr>
          <a:xfrm>
            <a:off x="8534400" y="4752622"/>
            <a:ext cx="609600" cy="390879"/>
          </a:xfrm>
          <a:prstGeom prst="teardrop">
            <a:avLst/>
          </a:prstGeom>
          <a:solidFill>
            <a:srgbClr val="F2B81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17</a:t>
            </a:fld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990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B642F7-6E37-4C13-9099-6A7664E3C234}"/>
              </a:ext>
            </a:extLst>
          </p:cNvPr>
          <p:cNvSpPr txBox="1"/>
          <p:nvPr/>
        </p:nvSpPr>
        <p:spPr>
          <a:xfrm>
            <a:off x="0" y="4943445"/>
            <a:ext cx="91440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700" dirty="0"/>
              <a:t>Moises Gonzalez-Garcia, </a:t>
            </a:r>
            <a:r>
              <a:rPr lang="en-US" sz="700" dirty="0"/>
              <a:t>Speech recognition, NLP, and the use of ontologies to identify the problem-domain and solution requirements: A systematic mapping study, </a:t>
            </a:r>
            <a:r>
              <a:rPr lang="en-CA" sz="700" dirty="0"/>
              <a:t>Information and Software Technology, 2019, In press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AB164CB-FB11-6A44-9EDF-4E7C80F18812}"/>
              </a:ext>
            </a:extLst>
          </p:cNvPr>
          <p:cNvGrpSpPr/>
          <p:nvPr/>
        </p:nvGrpSpPr>
        <p:grpSpPr>
          <a:xfrm>
            <a:off x="7278896" y="2114899"/>
            <a:ext cx="1865104" cy="466935"/>
            <a:chOff x="4112012" y="1874918"/>
            <a:chExt cx="1671265" cy="466935"/>
          </a:xfrm>
        </p:grpSpPr>
        <p:sp>
          <p:nvSpPr>
            <p:cNvPr id="15" name="Freeform: Shape 11">
              <a:extLst>
                <a:ext uri="{FF2B5EF4-FFF2-40B4-BE49-F238E27FC236}">
                  <a16:creationId xmlns:a16="http://schemas.microsoft.com/office/drawing/2014/main" id="{996FD319-2021-FD4B-87CE-17BB9B963596}"/>
                </a:ext>
              </a:extLst>
            </p:cNvPr>
            <p:cNvSpPr/>
            <p:nvPr/>
          </p:nvSpPr>
          <p:spPr>
            <a:xfrm>
              <a:off x="4333829" y="1923943"/>
              <a:ext cx="1449448" cy="373548"/>
            </a:xfrm>
            <a:custGeom>
              <a:avLst/>
              <a:gdLst>
                <a:gd name="connsiteX0" fmla="*/ 0 w 2300582"/>
                <a:gd name="connsiteY0" fmla="*/ 0 h 354909"/>
                <a:gd name="connsiteX1" fmla="*/ 2300582 w 2300582"/>
                <a:gd name="connsiteY1" fmla="*/ 0 h 354909"/>
                <a:gd name="connsiteX2" fmla="*/ 2300582 w 2300582"/>
                <a:gd name="connsiteY2" fmla="*/ 354909 h 354909"/>
                <a:gd name="connsiteX3" fmla="*/ 0 w 2300582"/>
                <a:gd name="connsiteY3" fmla="*/ 354909 h 354909"/>
                <a:gd name="connsiteX4" fmla="*/ 0 w 2300582"/>
                <a:gd name="connsiteY4" fmla="*/ 0 h 35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582" h="354909">
                  <a:moveTo>
                    <a:pt x="0" y="0"/>
                  </a:moveTo>
                  <a:lnTo>
                    <a:pt x="2300582" y="0"/>
                  </a:lnTo>
                  <a:lnTo>
                    <a:pt x="2300582" y="354909"/>
                  </a:lnTo>
                  <a:lnTo>
                    <a:pt x="0" y="35490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281709" tIns="27940" rIns="27940" bIns="27940" numCol="1" spcCol="1270" anchor="ctr" anchorCtr="0">
              <a:noAutofit/>
            </a:bodyPr>
            <a:lstStyle/>
            <a:p>
              <a:pPr defTabSz="466725">
                <a:spcBef>
                  <a:spcPct val="0"/>
                </a:spcBef>
              </a:pPr>
              <a:r>
                <a:rPr lang="en-CA" sz="1200" b="1" kern="1200" dirty="0">
                  <a:latin typeface="Walter Turncoat" panose="020B0604020202020204" charset="0"/>
                </a:rPr>
                <a:t>  NLP schema 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2E6DF32-84B3-644F-A0AD-BDB9685743E7}"/>
                </a:ext>
              </a:extLst>
            </p:cNvPr>
            <p:cNvSpPr/>
            <p:nvPr/>
          </p:nvSpPr>
          <p:spPr>
            <a:xfrm>
              <a:off x="4112012" y="1874918"/>
              <a:ext cx="457450" cy="466935"/>
            </a:xfrm>
            <a:prstGeom prst="ellipse">
              <a:avLst/>
            </a:prstGeom>
            <a:solidFill>
              <a:srgbClr val="92D050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r>
                <a:rPr lang="en-CA" dirty="0"/>
                <a:t> </a:t>
              </a:r>
              <a:r>
                <a:rPr lang="en-CA" b="1" dirty="0"/>
                <a:t>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B1C49D9-C1CF-1049-8E99-1D17DFF2928F}"/>
              </a:ext>
            </a:extLst>
          </p:cNvPr>
          <p:cNvGrpSpPr/>
          <p:nvPr/>
        </p:nvGrpSpPr>
        <p:grpSpPr>
          <a:xfrm>
            <a:off x="7611769" y="221082"/>
            <a:ext cx="1649090" cy="466935"/>
            <a:chOff x="3614484" y="809956"/>
            <a:chExt cx="1649090" cy="466935"/>
          </a:xfrm>
        </p:grpSpPr>
        <p:sp>
          <p:nvSpPr>
            <p:cNvPr id="18" name="Freeform: Shape 5">
              <a:extLst>
                <a:ext uri="{FF2B5EF4-FFF2-40B4-BE49-F238E27FC236}">
                  <a16:creationId xmlns:a16="http://schemas.microsoft.com/office/drawing/2014/main" id="{FD12610F-4F1D-F549-87C2-DBAB80940F7D}"/>
                </a:ext>
              </a:extLst>
            </p:cNvPr>
            <p:cNvSpPr/>
            <p:nvPr/>
          </p:nvSpPr>
          <p:spPr>
            <a:xfrm>
              <a:off x="3836304" y="858982"/>
              <a:ext cx="1427270" cy="373548"/>
            </a:xfrm>
            <a:custGeom>
              <a:avLst/>
              <a:gdLst>
                <a:gd name="connsiteX0" fmla="*/ 0 w 2798111"/>
                <a:gd name="connsiteY0" fmla="*/ 0 h 354909"/>
                <a:gd name="connsiteX1" fmla="*/ 2798111 w 2798111"/>
                <a:gd name="connsiteY1" fmla="*/ 0 h 354909"/>
                <a:gd name="connsiteX2" fmla="*/ 2798111 w 2798111"/>
                <a:gd name="connsiteY2" fmla="*/ 354909 h 354909"/>
                <a:gd name="connsiteX3" fmla="*/ 0 w 2798111"/>
                <a:gd name="connsiteY3" fmla="*/ 354909 h 354909"/>
                <a:gd name="connsiteX4" fmla="*/ 0 w 2798111"/>
                <a:gd name="connsiteY4" fmla="*/ 0 h 35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8111" h="354909">
                  <a:moveTo>
                    <a:pt x="0" y="0"/>
                  </a:moveTo>
                  <a:lnTo>
                    <a:pt x="2798111" y="0"/>
                  </a:lnTo>
                  <a:lnTo>
                    <a:pt x="2798111" y="354909"/>
                  </a:lnTo>
                  <a:lnTo>
                    <a:pt x="0" y="354909"/>
                  </a:lnTo>
                  <a:lnTo>
                    <a:pt x="0" y="0"/>
                  </a:lnTo>
                  <a:close/>
                </a:path>
              </a:pathLst>
            </a:cu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r>
                <a:rPr lang="en-CA" b="1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Walter Turncoat" panose="020B0604020202020204" charset="0"/>
                </a:rPr>
                <a:t>      Introduction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EC002F6-1306-A542-BABA-A9553C362A88}"/>
                </a:ext>
              </a:extLst>
            </p:cNvPr>
            <p:cNvSpPr/>
            <p:nvPr/>
          </p:nvSpPr>
          <p:spPr>
            <a:xfrm>
              <a:off x="3614484" y="809956"/>
              <a:ext cx="488511" cy="466935"/>
            </a:xfrm>
            <a:prstGeom prst="ellips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r>
                <a:rPr lang="en-CA" b="1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Walter Turncoat" panose="020B0604020202020204" charset="0"/>
                </a:rPr>
                <a:t>1  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E137CE9-762A-5F47-9A7F-2C582360627E}"/>
              </a:ext>
            </a:extLst>
          </p:cNvPr>
          <p:cNvGrpSpPr/>
          <p:nvPr/>
        </p:nvGrpSpPr>
        <p:grpSpPr>
          <a:xfrm>
            <a:off x="7167728" y="1155811"/>
            <a:ext cx="1865104" cy="466935"/>
            <a:chOff x="4112012" y="1874918"/>
            <a:chExt cx="1671265" cy="466935"/>
          </a:xfrm>
        </p:grpSpPr>
        <p:sp>
          <p:nvSpPr>
            <p:cNvPr id="21" name="Freeform: Shape 11">
              <a:extLst>
                <a:ext uri="{FF2B5EF4-FFF2-40B4-BE49-F238E27FC236}">
                  <a16:creationId xmlns:a16="http://schemas.microsoft.com/office/drawing/2014/main" id="{581DC417-8124-C74C-899F-0028FFDDC3E8}"/>
                </a:ext>
              </a:extLst>
            </p:cNvPr>
            <p:cNvSpPr/>
            <p:nvPr/>
          </p:nvSpPr>
          <p:spPr>
            <a:xfrm>
              <a:off x="4333829" y="1923943"/>
              <a:ext cx="1449448" cy="373548"/>
            </a:xfrm>
            <a:custGeom>
              <a:avLst/>
              <a:gdLst>
                <a:gd name="connsiteX0" fmla="*/ 0 w 2300582"/>
                <a:gd name="connsiteY0" fmla="*/ 0 h 354909"/>
                <a:gd name="connsiteX1" fmla="*/ 2300582 w 2300582"/>
                <a:gd name="connsiteY1" fmla="*/ 0 h 354909"/>
                <a:gd name="connsiteX2" fmla="*/ 2300582 w 2300582"/>
                <a:gd name="connsiteY2" fmla="*/ 354909 h 354909"/>
                <a:gd name="connsiteX3" fmla="*/ 0 w 2300582"/>
                <a:gd name="connsiteY3" fmla="*/ 354909 h 354909"/>
                <a:gd name="connsiteX4" fmla="*/ 0 w 2300582"/>
                <a:gd name="connsiteY4" fmla="*/ 0 h 35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582" h="354909">
                  <a:moveTo>
                    <a:pt x="0" y="0"/>
                  </a:moveTo>
                  <a:lnTo>
                    <a:pt x="2300582" y="0"/>
                  </a:lnTo>
                  <a:lnTo>
                    <a:pt x="2300582" y="354909"/>
                  </a:lnTo>
                  <a:lnTo>
                    <a:pt x="0" y="3549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281709" tIns="27940" rIns="27940" bIns="27940" numCol="1" spcCol="1270" anchor="ctr" anchorCtr="0">
              <a:noAutofit/>
            </a:bodyPr>
            <a:lstStyle/>
            <a:p>
              <a:pPr defTabSz="466725">
                <a:spcBef>
                  <a:spcPct val="0"/>
                </a:spcBef>
              </a:pPr>
              <a:r>
                <a:rPr lang="en-CA" sz="1200" b="1" kern="1200" dirty="0">
                  <a:solidFill>
                    <a:schemeClr val="bg1">
                      <a:lumMod val="50000"/>
                    </a:schemeClr>
                  </a:solidFill>
                  <a:latin typeface="Walter Turncoat" panose="020B0604020202020204" charset="0"/>
                </a:rPr>
                <a:t>  NLP based RE tools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B74E39A-FF79-7F48-908E-1979BE07B2F3}"/>
                </a:ext>
              </a:extLst>
            </p:cNvPr>
            <p:cNvSpPr/>
            <p:nvPr/>
          </p:nvSpPr>
          <p:spPr>
            <a:xfrm>
              <a:off x="4112012" y="1874918"/>
              <a:ext cx="457450" cy="46693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r>
                <a:rPr lang="en-CA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CA" b="1" dirty="0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C866FCA-2F46-F74A-8F8A-35865B905307}"/>
              </a:ext>
            </a:extLst>
          </p:cNvPr>
          <p:cNvGrpSpPr/>
          <p:nvPr/>
        </p:nvGrpSpPr>
        <p:grpSpPr>
          <a:xfrm>
            <a:off x="7346265" y="686287"/>
            <a:ext cx="1939592" cy="466935"/>
            <a:chOff x="3935886" y="1342632"/>
            <a:chExt cx="1856022" cy="466935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24" name="Freeform: Shape 8">
              <a:extLst>
                <a:ext uri="{FF2B5EF4-FFF2-40B4-BE49-F238E27FC236}">
                  <a16:creationId xmlns:a16="http://schemas.microsoft.com/office/drawing/2014/main" id="{1EC73781-FAD8-0C41-9D0C-2A579D7496AA}"/>
                </a:ext>
              </a:extLst>
            </p:cNvPr>
            <p:cNvSpPr/>
            <p:nvPr/>
          </p:nvSpPr>
          <p:spPr>
            <a:xfrm>
              <a:off x="4157705" y="1391658"/>
              <a:ext cx="1634203" cy="373548"/>
            </a:xfrm>
            <a:custGeom>
              <a:avLst/>
              <a:gdLst>
                <a:gd name="connsiteX0" fmla="*/ 0 w 2476709"/>
                <a:gd name="connsiteY0" fmla="*/ 0 h 354909"/>
                <a:gd name="connsiteX1" fmla="*/ 2476709 w 2476709"/>
                <a:gd name="connsiteY1" fmla="*/ 0 h 354909"/>
                <a:gd name="connsiteX2" fmla="*/ 2476709 w 2476709"/>
                <a:gd name="connsiteY2" fmla="*/ 354909 h 354909"/>
                <a:gd name="connsiteX3" fmla="*/ 0 w 2476709"/>
                <a:gd name="connsiteY3" fmla="*/ 354909 h 354909"/>
                <a:gd name="connsiteX4" fmla="*/ 0 w 2476709"/>
                <a:gd name="connsiteY4" fmla="*/ 0 h 35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709" h="354909">
                  <a:moveTo>
                    <a:pt x="0" y="0"/>
                  </a:moveTo>
                  <a:lnTo>
                    <a:pt x="2476709" y="0"/>
                  </a:lnTo>
                  <a:lnTo>
                    <a:pt x="2476709" y="354909"/>
                  </a:lnTo>
                  <a:lnTo>
                    <a:pt x="0" y="35490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281709" tIns="27940" rIns="27940" bIns="27940" numCol="1" spcCol="1270" anchor="ctr" anchorCtr="0">
              <a:noAutofit/>
            </a:bodyPr>
            <a:lstStyle/>
            <a:p>
              <a:pPr defTabSz="466725">
                <a:spcBef>
                  <a:spcPct val="0"/>
                </a:spcBef>
              </a:pPr>
              <a:r>
                <a:rPr lang="en-CA" sz="1200" b="1" kern="1200" dirty="0">
                  <a:solidFill>
                    <a:schemeClr val="bg1">
                      <a:lumMod val="50000"/>
                    </a:schemeClr>
                  </a:solidFill>
                  <a:latin typeface="Walter Turncoat" panose="020B0604020202020204" charset="0"/>
                </a:rPr>
                <a:t> NLP and  ML for RE</a:t>
              </a:r>
              <a:endParaRPr lang="en-CA" sz="1200" b="1" i="0" u="none" strike="noStrike" kern="1200" cap="none" dirty="0">
                <a:solidFill>
                  <a:schemeClr val="bg1">
                    <a:lumMod val="50000"/>
                  </a:schemeClr>
                </a:solidFill>
                <a:latin typeface="Walter Turncoat" panose="020B0604020202020204" charset="0"/>
                <a:ea typeface="+mn-ea"/>
                <a:cs typeface="+mn-cs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5446DE8-7F4A-9447-BF6F-D66EE3193D59}"/>
                </a:ext>
              </a:extLst>
            </p:cNvPr>
            <p:cNvSpPr/>
            <p:nvPr/>
          </p:nvSpPr>
          <p:spPr>
            <a:xfrm>
              <a:off x="3935886" y="1342632"/>
              <a:ext cx="488511" cy="466935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r>
                <a:rPr lang="en-CA" b="1" dirty="0">
                  <a:solidFill>
                    <a:schemeClr val="bg1">
                      <a:lumMod val="50000"/>
                    </a:schemeClr>
                  </a:solidFill>
                  <a:latin typeface="Walter Turncoat" panose="020B0604020202020204" charset="0"/>
                </a:rPr>
                <a:t> 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26634E0-0E1F-764C-8B7A-8ACEFC582EF7}"/>
              </a:ext>
            </a:extLst>
          </p:cNvPr>
          <p:cNvGrpSpPr/>
          <p:nvPr/>
        </p:nvGrpSpPr>
        <p:grpSpPr>
          <a:xfrm>
            <a:off x="7420753" y="1636535"/>
            <a:ext cx="1865104" cy="466935"/>
            <a:chOff x="4112012" y="1874918"/>
            <a:chExt cx="1671265" cy="466935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27" name="Freeform: Shape 11">
              <a:extLst>
                <a:ext uri="{FF2B5EF4-FFF2-40B4-BE49-F238E27FC236}">
                  <a16:creationId xmlns:a16="http://schemas.microsoft.com/office/drawing/2014/main" id="{27D3EFCE-8299-874B-954F-6CFA0714A360}"/>
                </a:ext>
              </a:extLst>
            </p:cNvPr>
            <p:cNvSpPr/>
            <p:nvPr/>
          </p:nvSpPr>
          <p:spPr>
            <a:xfrm>
              <a:off x="4333829" y="1923943"/>
              <a:ext cx="1449448" cy="373548"/>
            </a:xfrm>
            <a:custGeom>
              <a:avLst/>
              <a:gdLst>
                <a:gd name="connsiteX0" fmla="*/ 0 w 2300582"/>
                <a:gd name="connsiteY0" fmla="*/ 0 h 354909"/>
                <a:gd name="connsiteX1" fmla="*/ 2300582 w 2300582"/>
                <a:gd name="connsiteY1" fmla="*/ 0 h 354909"/>
                <a:gd name="connsiteX2" fmla="*/ 2300582 w 2300582"/>
                <a:gd name="connsiteY2" fmla="*/ 354909 h 354909"/>
                <a:gd name="connsiteX3" fmla="*/ 0 w 2300582"/>
                <a:gd name="connsiteY3" fmla="*/ 354909 h 354909"/>
                <a:gd name="connsiteX4" fmla="*/ 0 w 2300582"/>
                <a:gd name="connsiteY4" fmla="*/ 0 h 35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582" h="354909">
                  <a:moveTo>
                    <a:pt x="0" y="0"/>
                  </a:moveTo>
                  <a:lnTo>
                    <a:pt x="2300582" y="0"/>
                  </a:lnTo>
                  <a:lnTo>
                    <a:pt x="2300582" y="354909"/>
                  </a:lnTo>
                  <a:lnTo>
                    <a:pt x="0" y="35490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281709" tIns="27940" rIns="27940" bIns="27940" numCol="1" spcCol="1270" anchor="ctr" anchorCtr="0">
              <a:noAutofit/>
            </a:bodyPr>
            <a:lstStyle/>
            <a:p>
              <a:pPr defTabSz="466725">
                <a:spcBef>
                  <a:spcPct val="0"/>
                </a:spcBef>
              </a:pPr>
              <a:r>
                <a:rPr lang="en-CA" sz="1200" b="1" kern="1200" dirty="0">
                  <a:solidFill>
                    <a:schemeClr val="bg1">
                      <a:lumMod val="50000"/>
                    </a:schemeClr>
                  </a:solidFill>
                  <a:latin typeface="Walter Turncoat" panose="020B0604020202020204" charset="0"/>
                </a:rPr>
                <a:t>  State-of-the-art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58D03C5-0D9B-4A43-8F47-90AA310246B0}"/>
                </a:ext>
              </a:extLst>
            </p:cNvPr>
            <p:cNvSpPr/>
            <p:nvPr/>
          </p:nvSpPr>
          <p:spPr>
            <a:xfrm>
              <a:off x="4112012" y="1874918"/>
              <a:ext cx="457450" cy="466935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r>
                <a:rPr lang="en-CA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CA" b="1" dirty="0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</a:p>
          </p:txBody>
        </p:sp>
      </p:grp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FEE20885-BC56-EE4B-A095-09E0482505F3}"/>
              </a:ext>
            </a:extLst>
          </p:cNvPr>
          <p:cNvSpPr txBox="1">
            <a:spLocks/>
          </p:cNvSpPr>
          <p:nvPr/>
        </p:nvSpPr>
        <p:spPr>
          <a:xfrm>
            <a:off x="8534400" y="4752622"/>
            <a:ext cx="609600" cy="390879"/>
          </a:xfrm>
          <a:prstGeom prst="teardrop">
            <a:avLst/>
          </a:prstGeom>
          <a:solidFill>
            <a:srgbClr val="F2B81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18</a:t>
            </a:fld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Importance of Text Pre-processing | Pluralsight">
            <a:extLst>
              <a:ext uri="{FF2B5EF4-FFF2-40B4-BE49-F238E27FC236}">
                <a16:creationId xmlns:a16="http://schemas.microsoft.com/office/drawing/2014/main" id="{6A6C4CB4-FDC2-7841-B53A-8354F557C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7" y="968728"/>
            <a:ext cx="6874873" cy="2210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5B5EF91-28B6-414E-878B-050AFA7C03E4}"/>
              </a:ext>
            </a:extLst>
          </p:cNvPr>
          <p:cNvSpPr txBox="1"/>
          <p:nvPr/>
        </p:nvSpPr>
        <p:spPr>
          <a:xfrm>
            <a:off x="1226950" y="3454862"/>
            <a:ext cx="59407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b="0" i="0" dirty="0">
                <a:solidFill>
                  <a:srgbClr val="292929"/>
                </a:solidFill>
                <a:effectLst/>
                <a:latin typeface="charter" panose="02040503050506020203" pitchFamily="18" charset="0"/>
              </a:rPr>
              <a:t>Lemmatization is typically seen as much more informative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926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7D921-A95D-444D-A980-37311AF37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Lab this week: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AC3552-4B77-AB4C-96DC-F7BCEE4FC9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5100" indent="0" algn="just">
              <a:buNone/>
            </a:pPr>
            <a:r>
              <a:rPr lang="en-US" sz="1600" dirty="0"/>
              <a:t>Try NLP operations on the App reviews mined from App store:</a:t>
            </a:r>
          </a:p>
          <a:p>
            <a:pPr marL="165100" indent="0" algn="just">
              <a:buNone/>
            </a:pPr>
            <a:r>
              <a:rPr lang="en-US" sz="1600" b="1" dirty="0"/>
              <a:t>Link to public data set</a:t>
            </a:r>
            <a:r>
              <a:rPr lang="en-US" sz="1600" dirty="0"/>
              <a:t>:  </a:t>
            </a:r>
            <a:r>
              <a:rPr lang="en-US" sz="1600" dirty="0">
                <a:hlinkClick r:id="rId3"/>
              </a:rPr>
              <a:t>https://github.com/amitt001/Android-App-Reviews-Dataset</a:t>
            </a:r>
            <a:endParaRPr lang="en-US" sz="1600" dirty="0"/>
          </a:p>
          <a:p>
            <a:pPr marL="165100" indent="0" algn="just">
              <a:buNone/>
            </a:pPr>
            <a:endParaRPr lang="en-US" sz="1600" dirty="0"/>
          </a:p>
          <a:p>
            <a:pPr marL="165100" indent="0" algn="just">
              <a:buNone/>
            </a:pPr>
            <a:endParaRPr lang="en-US" sz="1600" dirty="0"/>
          </a:p>
          <a:p>
            <a:pPr marL="165100" indent="0" algn="just">
              <a:buNone/>
            </a:pPr>
            <a:r>
              <a:rPr lang="en-US" sz="1600" b="1" dirty="0"/>
              <a:t>Curtsy: </a:t>
            </a:r>
            <a:r>
              <a:rPr lang="en-CA" sz="1600" dirty="0" err="1"/>
              <a:t>Grano</a:t>
            </a:r>
            <a:r>
              <a:rPr lang="en-CA" sz="1600" dirty="0"/>
              <a:t>, Giovanni, et al. "Android apps and user feedback: a dataset for software evolution and quality improvement." </a:t>
            </a:r>
            <a:r>
              <a:rPr lang="en-CA" sz="1600" i="1" dirty="0"/>
              <a:t>Proceedings of the 2nd ACM SIGSOFT international workshop on app market analytics</a:t>
            </a:r>
            <a:r>
              <a:rPr lang="en-CA" sz="1600" dirty="0"/>
              <a:t>. 2017.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8BF1B-DB78-D84C-AF82-E5674942B321}"/>
              </a:ext>
            </a:extLst>
          </p:cNvPr>
          <p:cNvSpPr txBox="1">
            <a:spLocks/>
          </p:cNvSpPr>
          <p:nvPr/>
        </p:nvSpPr>
        <p:spPr>
          <a:xfrm>
            <a:off x="8534400" y="4752622"/>
            <a:ext cx="609600" cy="390879"/>
          </a:xfrm>
          <a:prstGeom prst="teardrop">
            <a:avLst/>
          </a:prstGeom>
          <a:solidFill>
            <a:srgbClr val="F2B81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19</a:t>
            </a:fld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921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>
            <a:spLocks noGrp="1"/>
          </p:cNvSpPr>
          <p:nvPr>
            <p:ph type="ctrTitle"/>
          </p:nvPr>
        </p:nvSpPr>
        <p:spPr>
          <a:xfrm>
            <a:off x="588774" y="1670279"/>
            <a:ext cx="8509228" cy="15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Natural Language Processing (NLP)</a:t>
            </a:r>
            <a:r>
              <a:rPr lang="en-CA" dirty="0">
                <a:solidFill>
                  <a:schemeClr val="lt2"/>
                </a:solidFill>
              </a:rPr>
              <a:t> for Requirements Engineering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215" name="Google Shape;215;p28"/>
          <p:cNvSpPr txBox="1">
            <a:spLocks noGrp="1"/>
          </p:cNvSpPr>
          <p:nvPr>
            <p:ph type="subTitle" idx="1"/>
          </p:nvPr>
        </p:nvSpPr>
        <p:spPr>
          <a:xfrm>
            <a:off x="1501259" y="3134163"/>
            <a:ext cx="6684257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Dr. Gouri Deshpande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Postdoctoral Fellow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Dept. of Radiology, Cumming School of Medicine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University of Calgary</a:t>
            </a:r>
            <a:endParaRPr dirty="0"/>
          </a:p>
        </p:txBody>
      </p:sp>
      <p:grpSp>
        <p:nvGrpSpPr>
          <p:cNvPr id="216" name="Google Shape;216;p28"/>
          <p:cNvGrpSpPr/>
          <p:nvPr/>
        </p:nvGrpSpPr>
        <p:grpSpPr>
          <a:xfrm>
            <a:off x="3445893" y="4263630"/>
            <a:ext cx="2252199" cy="93989"/>
            <a:chOff x="3445893" y="4053330"/>
            <a:chExt cx="2252199" cy="93989"/>
          </a:xfrm>
        </p:grpSpPr>
        <p:sp>
          <p:nvSpPr>
            <p:cNvPr id="217" name="Google Shape;217;p28"/>
            <p:cNvSpPr/>
            <p:nvPr/>
          </p:nvSpPr>
          <p:spPr>
            <a:xfrm>
              <a:off x="3445893" y="4088755"/>
              <a:ext cx="2252199" cy="58564"/>
            </a:xfrm>
            <a:custGeom>
              <a:avLst/>
              <a:gdLst/>
              <a:ahLst/>
              <a:cxnLst/>
              <a:rect l="l" t="t" r="r" b="b"/>
              <a:pathLst>
                <a:path w="10344" h="617" extrusionOk="0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8"/>
            <p:cNvSpPr/>
            <p:nvPr/>
          </p:nvSpPr>
          <p:spPr>
            <a:xfrm>
              <a:off x="3445893" y="4053330"/>
              <a:ext cx="2252199" cy="58564"/>
            </a:xfrm>
            <a:custGeom>
              <a:avLst/>
              <a:gdLst/>
              <a:ahLst/>
              <a:cxnLst/>
              <a:rect l="l" t="t" r="r" b="b"/>
              <a:pathLst>
                <a:path w="10344" h="617" extrusionOk="0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28"/>
          <p:cNvGrpSpPr/>
          <p:nvPr/>
        </p:nvGrpSpPr>
        <p:grpSpPr>
          <a:xfrm>
            <a:off x="3445893" y="996205"/>
            <a:ext cx="2252199" cy="93989"/>
            <a:chOff x="3445893" y="996180"/>
            <a:chExt cx="2252199" cy="93989"/>
          </a:xfrm>
        </p:grpSpPr>
        <p:sp>
          <p:nvSpPr>
            <p:cNvPr id="220" name="Google Shape;220;p28"/>
            <p:cNvSpPr/>
            <p:nvPr/>
          </p:nvSpPr>
          <p:spPr>
            <a:xfrm rot="10800000" flipH="1">
              <a:off x="3445893" y="996180"/>
              <a:ext cx="2252199" cy="58564"/>
            </a:xfrm>
            <a:custGeom>
              <a:avLst/>
              <a:gdLst/>
              <a:ahLst/>
              <a:cxnLst/>
              <a:rect l="l" t="t" r="r" b="b"/>
              <a:pathLst>
                <a:path w="10344" h="617" extrusionOk="0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8"/>
            <p:cNvSpPr/>
            <p:nvPr/>
          </p:nvSpPr>
          <p:spPr>
            <a:xfrm rot="10800000" flipH="1">
              <a:off x="3445893" y="1031605"/>
              <a:ext cx="2252199" cy="58564"/>
            </a:xfrm>
            <a:custGeom>
              <a:avLst/>
              <a:gdLst/>
              <a:ahLst/>
              <a:cxnLst/>
              <a:rect l="l" t="t" r="r" b="b"/>
              <a:pathLst>
                <a:path w="10344" h="617" extrusionOk="0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42278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1B89-97DB-EA40-9147-72CAA0D31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Assignment 1:	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03B51-8751-3D46-9E1A-0AC5CD8D51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65100" indent="0">
              <a:buNone/>
            </a:pPr>
            <a:r>
              <a:rPr lang="en-US" sz="1600" b="1" dirty="0"/>
              <a:t>Individual assignment (6 marks)</a:t>
            </a:r>
          </a:p>
          <a:p>
            <a:pPr marL="165100" indent="0">
              <a:buNone/>
            </a:pPr>
            <a:r>
              <a:rPr lang="en-US" sz="1600" dirty="0"/>
              <a:t>Pick one tool from the list of 134 in the paper :  </a:t>
            </a:r>
          </a:p>
          <a:p>
            <a:pPr marL="165100" indent="0" algn="just">
              <a:buNone/>
            </a:pP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Zhao, </a:t>
            </a:r>
            <a:r>
              <a:rPr lang="en-US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Liping</a:t>
            </a: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, et al. </a:t>
            </a:r>
            <a:r>
              <a:rPr lang="en-US" sz="1600" b="1" dirty="0">
                <a:solidFill>
                  <a:srgbClr val="222222"/>
                </a:solidFill>
                <a:latin typeface="Arial" panose="020B0604020202020204" pitchFamily="34" charset="0"/>
              </a:rPr>
              <a:t>"</a:t>
            </a: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Natural language processing (NLP) for requirements engineering: A systematic mapping study." </a:t>
            </a:r>
            <a:r>
              <a:rPr lang="en-US" sz="1600" i="1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sz="1600" i="1" dirty="0">
                <a:solidFill>
                  <a:srgbClr val="222222"/>
                </a:solidFill>
                <a:latin typeface="Arial" panose="020B0604020202020204" pitchFamily="34" charset="0"/>
              </a:rPr>
              <a:t> preprint arXiv:2004.01099</a:t>
            </a: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 (2020).</a:t>
            </a:r>
            <a:endParaRPr lang="en-CA" sz="1600" dirty="0"/>
          </a:p>
          <a:p>
            <a:pPr marL="165100" indent="0">
              <a:buNone/>
            </a:pPr>
            <a:endParaRPr lang="en-US" sz="1600" dirty="0"/>
          </a:p>
          <a:p>
            <a:pPr marL="165100" indent="0">
              <a:buNone/>
            </a:pPr>
            <a:endParaRPr lang="en-US" sz="1600" dirty="0"/>
          </a:p>
          <a:p>
            <a:pPr marL="165100" indent="0">
              <a:buNone/>
            </a:pPr>
            <a:r>
              <a:rPr lang="en-US" sz="1600" dirty="0"/>
              <a:t>Extract the following information regarding the tool - </a:t>
            </a:r>
          </a:p>
          <a:p>
            <a:pPr marL="165100" indent="0">
              <a:buNone/>
            </a:pPr>
            <a:r>
              <a:rPr lang="en-US" sz="1600" b="1" dirty="0"/>
              <a:t>Tool name</a:t>
            </a:r>
          </a:p>
          <a:p>
            <a:pPr marL="165100" indent="0">
              <a:buNone/>
            </a:pPr>
            <a:r>
              <a:rPr lang="en-US" sz="1600" b="1" dirty="0"/>
              <a:t>Brief description</a:t>
            </a:r>
          </a:p>
          <a:p>
            <a:pPr marL="165100" indent="0">
              <a:buNone/>
            </a:pPr>
            <a:r>
              <a:rPr lang="en-US" sz="1600" b="1" dirty="0"/>
              <a:t>Purpose</a:t>
            </a:r>
          </a:p>
          <a:p>
            <a:pPr marL="165100" indent="0">
              <a:buNone/>
            </a:pPr>
            <a:r>
              <a:rPr lang="en-US" sz="1600" b="1" dirty="0"/>
              <a:t>Premises</a:t>
            </a:r>
          </a:p>
          <a:p>
            <a:pPr marL="165100" indent="0">
              <a:buNone/>
            </a:pPr>
            <a:r>
              <a:rPr lang="en-US" sz="1600" b="1" dirty="0"/>
              <a:t>Goal</a:t>
            </a:r>
          </a:p>
          <a:p>
            <a:pPr marL="165100" indent="0">
              <a:buNone/>
            </a:pPr>
            <a:r>
              <a:rPr lang="en-US" sz="1600" b="1" dirty="0"/>
              <a:t>Identify and list the NLP Techniques used</a:t>
            </a:r>
          </a:p>
          <a:p>
            <a:pPr marL="165100" indent="0">
              <a:buNone/>
            </a:pPr>
            <a:r>
              <a:rPr lang="en-US" sz="1600" b="1" dirty="0"/>
              <a:t>Discussion (If any) (bonus 1 mark)</a:t>
            </a:r>
          </a:p>
          <a:p>
            <a:pPr marL="165100" indent="0">
              <a:buNone/>
            </a:pP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2EBD64-02BE-0045-B55B-17CB7C977865}"/>
              </a:ext>
            </a:extLst>
          </p:cNvPr>
          <p:cNvSpPr txBox="1">
            <a:spLocks/>
          </p:cNvSpPr>
          <p:nvPr/>
        </p:nvSpPr>
        <p:spPr>
          <a:xfrm>
            <a:off x="8534400" y="4752622"/>
            <a:ext cx="609600" cy="390879"/>
          </a:xfrm>
          <a:prstGeom prst="teardrop">
            <a:avLst/>
          </a:prstGeom>
          <a:solidFill>
            <a:srgbClr val="F2B81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20</a:t>
            </a:fld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703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18AB82-F57C-0C4E-8969-7A2569A16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4AA995-580B-7F44-849B-68C767325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24" y="1152475"/>
            <a:ext cx="7886765" cy="3708892"/>
          </a:xfrm>
        </p:spPr>
        <p:txBody>
          <a:bodyPr/>
          <a:lstStyle/>
          <a:p>
            <a:pPr marL="336550" indent="-171450" algn="just">
              <a:buFont typeface="Arial" panose="020B0604020202020204" pitchFamily="34" charset="0"/>
              <a:buChar char="•"/>
            </a:pPr>
            <a:r>
              <a:rPr lang="en-US" sz="1600" dirty="0"/>
              <a:t>F. </a:t>
            </a:r>
            <a:r>
              <a:rPr lang="en-US" sz="1600" dirty="0" err="1"/>
              <a:t>Dalpiaz</a:t>
            </a:r>
            <a:r>
              <a:rPr lang="en-US" sz="1600" dirty="0"/>
              <a:t>, A. Ferrari, X. </a:t>
            </a:r>
            <a:r>
              <a:rPr lang="en-US" sz="1600" dirty="0" err="1"/>
              <a:t>Franch</a:t>
            </a:r>
            <a:r>
              <a:rPr lang="en-US" sz="1600" dirty="0"/>
              <a:t>, and C. </a:t>
            </a:r>
            <a:r>
              <a:rPr lang="en-US" sz="1600" dirty="0" err="1"/>
              <a:t>Palomares</a:t>
            </a:r>
            <a:r>
              <a:rPr lang="en-US" sz="1600" dirty="0"/>
              <a:t>. Natural language processing for requirements engineering: The best is yet to come. IEEE Software, 35(5):115-119, 2018.</a:t>
            </a:r>
          </a:p>
          <a:p>
            <a:pPr marL="336550" indent="-171450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36550" indent="-171450" algn="just">
              <a:buFont typeface="Arial" panose="020B0604020202020204" pitchFamily="34" charset="0"/>
              <a:buChar char="•"/>
            </a:pPr>
            <a:r>
              <a:rPr lang="en-CA" sz="1600" dirty="0"/>
              <a:t>K. Zamani, D. </a:t>
            </a:r>
            <a:r>
              <a:rPr lang="en-CA" sz="1600" dirty="0" err="1"/>
              <a:t>Zowghi</a:t>
            </a:r>
            <a:r>
              <a:rPr lang="en-CA" sz="1600" dirty="0"/>
              <a:t>, and C. Arora. Machine learning in requirements engineering: A mapping study. In 2021 IEEE 29th International Requirements Engineering Conference Workshops (REW),  pages 116-125. IEEE, 2021.</a:t>
            </a:r>
          </a:p>
          <a:p>
            <a:pPr marL="336550" indent="-171450" algn="just">
              <a:buFont typeface="Arial" panose="020B0604020202020204" pitchFamily="34" charset="0"/>
              <a:buChar char="•"/>
            </a:pPr>
            <a:endParaRPr lang="en-CA" sz="1600" dirty="0"/>
          </a:p>
          <a:p>
            <a:pPr marL="336550" indent="-171450" algn="just">
              <a:buFont typeface="Arial" panose="020B0604020202020204" pitchFamily="34" charset="0"/>
              <a:buChar char="•"/>
            </a:pPr>
            <a:r>
              <a:rPr lang="en-CA" sz="1600" dirty="0"/>
              <a:t> T. Zimmermann. One size does </a:t>
            </a:r>
            <a:r>
              <a:rPr lang="en-CA" sz="1600"/>
              <a:t>not fit </a:t>
            </a:r>
            <a:r>
              <a:rPr lang="en-CA" sz="1600" dirty="0"/>
              <a:t>all. In Perspectives on Data Science for Software Engineering,  pages 34-348. Elsevier, 2016.</a:t>
            </a:r>
          </a:p>
          <a:p>
            <a:pPr marL="336550" indent="-171450" algn="just">
              <a:buFont typeface="Arial" panose="020B0604020202020204" pitchFamily="34" charset="0"/>
              <a:buChar char="•"/>
            </a:pPr>
            <a:endParaRPr lang="en-CA" sz="1600" dirty="0"/>
          </a:p>
          <a:p>
            <a:pPr marL="336550" indent="-171450" algn="just">
              <a:buFont typeface="Arial" panose="020B0604020202020204" pitchFamily="34" charset="0"/>
              <a:buChar char="•"/>
            </a:pPr>
            <a:r>
              <a:rPr lang="en-CA" sz="1600" dirty="0"/>
              <a:t>G. Deshpande, G. </a:t>
            </a:r>
            <a:r>
              <a:rPr lang="en-CA" sz="1600" dirty="0" err="1"/>
              <a:t>Ruhe</a:t>
            </a:r>
            <a:r>
              <a:rPr lang="en-CA" sz="1600" dirty="0"/>
              <a:t>, and C. Saunders. How much data analytics is enough? the ROI of machine learning classification and its application to requirements dependency classification. </a:t>
            </a:r>
            <a:r>
              <a:rPr lang="en-CA" sz="1600" dirty="0" err="1"/>
              <a:t>arXiv</a:t>
            </a:r>
            <a:r>
              <a:rPr lang="en-CA" sz="1600" dirty="0"/>
              <a:t> preprint arXiv:2109.14097, 2021.</a:t>
            </a:r>
          </a:p>
          <a:p>
            <a:pPr marL="165100" indent="0">
              <a:buNone/>
            </a:pPr>
            <a:endParaRPr lang="en-CA" sz="1600" dirty="0"/>
          </a:p>
          <a:p>
            <a:pPr marL="165100" indent="0">
              <a:buNone/>
            </a:pPr>
            <a:endParaRPr lang="en-CA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C5A97A-F909-5548-8BAC-2849A32F1278}"/>
              </a:ext>
            </a:extLst>
          </p:cNvPr>
          <p:cNvSpPr txBox="1">
            <a:spLocks/>
          </p:cNvSpPr>
          <p:nvPr/>
        </p:nvSpPr>
        <p:spPr>
          <a:xfrm>
            <a:off x="8534400" y="4752622"/>
            <a:ext cx="609600" cy="390879"/>
          </a:xfrm>
          <a:prstGeom prst="teardrop">
            <a:avLst/>
          </a:prstGeom>
          <a:solidFill>
            <a:srgbClr val="F2B81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21</a:t>
            </a:fld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540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DDF582F-8DC6-4448-A3C8-31977EB70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0184" y="786475"/>
            <a:ext cx="4070100" cy="941400"/>
          </a:xfrm>
        </p:spPr>
        <p:txBody>
          <a:bodyPr/>
          <a:lstStyle/>
          <a:p>
            <a:r>
              <a:rPr lang="en-US" dirty="0"/>
              <a:t>Thank you!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C5204A-163C-0B49-A1C7-5DA19E07ED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8829" y="1727875"/>
            <a:ext cx="6726907" cy="2469600"/>
          </a:xfrm>
        </p:spPr>
        <p:txBody>
          <a:bodyPr/>
          <a:lstStyle/>
          <a:p>
            <a:r>
              <a:rPr lang="en-US" sz="2000" dirty="0">
                <a:hlinkClick r:id="rId2"/>
              </a:rPr>
              <a:t>Gouri.Deshpande@ucalgary.ca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Website:  </a:t>
            </a:r>
            <a:r>
              <a:rPr lang="en-US" sz="2000" dirty="0" err="1"/>
              <a:t>pages.cpsc.ucalgary</a:t>
            </a:r>
            <a:r>
              <a:rPr lang="en-US" sz="2000" dirty="0"/>
              <a:t>/~</a:t>
            </a:r>
            <a:r>
              <a:rPr lang="en-US" sz="2000" dirty="0" err="1"/>
              <a:t>gouri.Deshpande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Twitter: @</a:t>
            </a:r>
            <a:r>
              <a:rPr lang="en-US" sz="2000" dirty="0" err="1"/>
              <a:t>gouriginde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LinkedIn: https://</a:t>
            </a:r>
            <a:r>
              <a:rPr lang="en-US" sz="2000" dirty="0" err="1"/>
              <a:t>www.linkedin.com</a:t>
            </a:r>
            <a:r>
              <a:rPr lang="en-US" sz="2000" dirty="0"/>
              <a:t>/in/</a:t>
            </a:r>
            <a:r>
              <a:rPr lang="en-US" sz="2000" dirty="0" err="1"/>
              <a:t>deshpandegouri</a:t>
            </a:r>
            <a:r>
              <a:rPr lang="en-US" sz="2000" dirty="0"/>
              <a:t>/</a:t>
            </a:r>
          </a:p>
        </p:txBody>
      </p:sp>
      <p:pic>
        <p:nvPicPr>
          <p:cNvPr id="1026" name="Picture 2" descr="Blue internet icon (png symbol)">
            <a:extLst>
              <a:ext uri="{FF2B5EF4-FFF2-40B4-BE49-F238E27FC236}">
                <a16:creationId xmlns:a16="http://schemas.microsoft.com/office/drawing/2014/main" id="{218330F9-DF3A-EC42-9FF7-8E1C18D5F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230" y="2360142"/>
            <a:ext cx="499882" cy="49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witter Logo, history, meaning, symbol, PNG">
            <a:extLst>
              <a:ext uri="{FF2B5EF4-FFF2-40B4-BE49-F238E27FC236}">
                <a16:creationId xmlns:a16="http://schemas.microsoft.com/office/drawing/2014/main" id="{D1DB10D1-7F38-134F-A978-F736C96A3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362" y="3041878"/>
            <a:ext cx="717242" cy="40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nkedIn logo and symbol, meaning, history, PNG">
            <a:extLst>
              <a:ext uri="{FF2B5EF4-FFF2-40B4-BE49-F238E27FC236}">
                <a16:creationId xmlns:a16="http://schemas.microsoft.com/office/drawing/2014/main" id="{4F6BE77A-81A7-3943-A9E9-E71A8EDE9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380" y="3541438"/>
            <a:ext cx="895880" cy="55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mail Icon Email Icon Small, Envelope, Airmail Transparent Png – Pngset.com">
            <a:extLst>
              <a:ext uri="{FF2B5EF4-FFF2-40B4-BE49-F238E27FC236}">
                <a16:creationId xmlns:a16="http://schemas.microsoft.com/office/drawing/2014/main" id="{8351748D-9381-C843-9754-4A3F2959E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362" y="1667710"/>
            <a:ext cx="734189" cy="61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266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8551C4-75CA-AD48-9363-AE46A50BC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61202"/>
            <a:ext cx="7717500" cy="572700"/>
          </a:xfrm>
        </p:spPr>
        <p:txBody>
          <a:bodyPr/>
          <a:lstStyle/>
          <a:p>
            <a:r>
              <a:rPr lang="en-US" dirty="0"/>
              <a:t>Scope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E37D0E-ED1A-A448-B0C2-C3F17AE6D2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6159" y="633902"/>
            <a:ext cx="7717500" cy="3416400"/>
          </a:xfrm>
        </p:spPr>
        <p:txBody>
          <a:bodyPr/>
          <a:lstStyle/>
          <a:p>
            <a:r>
              <a:rPr lang="en-CA" sz="1800" b="1" dirty="0">
                <a:solidFill>
                  <a:srgbClr val="0070C0"/>
                </a:solidFill>
              </a:rPr>
              <a:t>Not to </a:t>
            </a:r>
            <a:r>
              <a:rPr lang="en-CA" sz="1800" dirty="0"/>
              <a:t>bombard</a:t>
            </a:r>
            <a:r>
              <a:rPr lang="en-CA" sz="1800" b="1" dirty="0">
                <a:solidFill>
                  <a:srgbClr val="0070C0"/>
                </a:solidFill>
              </a:rPr>
              <a:t> </a:t>
            </a:r>
            <a:r>
              <a:rPr lang="en-CA" sz="1800" dirty="0"/>
              <a:t>with NLP terminologies</a:t>
            </a:r>
          </a:p>
          <a:p>
            <a:r>
              <a:rPr lang="en-CA" sz="1800" b="1" dirty="0">
                <a:solidFill>
                  <a:srgbClr val="0070C0"/>
                </a:solidFill>
              </a:rPr>
              <a:t>Not to </a:t>
            </a:r>
            <a:r>
              <a:rPr lang="en-CA" sz="1800" dirty="0"/>
              <a:t>provide an NLP crash course in an hour!</a:t>
            </a:r>
          </a:p>
          <a:p>
            <a:pPr marL="165100" indent="0">
              <a:buNone/>
            </a:pPr>
            <a:endParaRPr lang="en-CA" sz="1800" dirty="0">
              <a:solidFill>
                <a:srgbClr val="0070C0"/>
              </a:solidFill>
            </a:endParaRPr>
          </a:p>
          <a:p>
            <a:pPr marL="165100" indent="0">
              <a:buNone/>
            </a:pPr>
            <a:r>
              <a:rPr lang="en-CA" sz="2800" b="1" dirty="0">
                <a:latin typeface="Merriweather"/>
              </a:rPr>
              <a:t>Learning </a:t>
            </a:r>
            <a:r>
              <a:rPr lang="en-CA" sz="2800" b="1" dirty="0">
                <a:latin typeface="Merriweather"/>
                <a:sym typeface="Merriweather"/>
              </a:rPr>
              <a:t>objectives</a:t>
            </a:r>
            <a:r>
              <a:rPr lang="en-CA" sz="2800" b="1" dirty="0">
                <a:latin typeface="Merriweather"/>
              </a:rPr>
              <a:t>: </a:t>
            </a:r>
          </a:p>
          <a:p>
            <a:r>
              <a:rPr lang="en-CA" sz="1800" dirty="0"/>
              <a:t>To introduce RE related data which is textual in nature</a:t>
            </a:r>
          </a:p>
          <a:p>
            <a:r>
              <a:rPr lang="en-CA" sz="1800" dirty="0"/>
              <a:t>To introduce you to NLP basics </a:t>
            </a:r>
          </a:p>
          <a:p>
            <a:r>
              <a:rPr lang="en-CA" sz="1800" dirty="0"/>
              <a:t>To explain the overall NLP platter that you have for your disposal</a:t>
            </a:r>
          </a:p>
          <a:p>
            <a:r>
              <a:rPr lang="en-CA" sz="1800" dirty="0"/>
              <a:t>To provide a bit of hands-on to kindle your brain with what’s in store and where to get started for your actual work</a:t>
            </a:r>
          </a:p>
          <a:p>
            <a:endParaRPr lang="en-CA" sz="1800" dirty="0"/>
          </a:p>
          <a:p>
            <a:pPr marL="165100" indent="0">
              <a:buNone/>
            </a:pPr>
            <a:r>
              <a:rPr lang="en-CA" sz="2800" b="1" dirty="0">
                <a:latin typeface="Merriweather"/>
              </a:rPr>
              <a:t>Goals </a:t>
            </a:r>
            <a:r>
              <a:rPr lang="en-CA" sz="2400" b="1" dirty="0">
                <a:latin typeface="Merriweather"/>
              </a:rPr>
              <a:t>(Take home message): </a:t>
            </a:r>
            <a:endParaRPr lang="en-CA" sz="2800" b="1" dirty="0">
              <a:latin typeface="Merriweather"/>
            </a:endParaRPr>
          </a:p>
          <a:p>
            <a:r>
              <a:rPr lang="en-CA" sz="1600" dirty="0"/>
              <a:t>Students will get </a:t>
            </a:r>
            <a:r>
              <a:rPr lang="en-CA" sz="1600" dirty="0">
                <a:sym typeface="Arial"/>
              </a:rPr>
              <a:t>better clarity about NLP in Requirements Engineering domain in general </a:t>
            </a:r>
            <a:endParaRPr lang="en-CA" sz="1600" dirty="0"/>
          </a:p>
          <a:p>
            <a:r>
              <a:rPr lang="en-CA" sz="1600" dirty="0"/>
              <a:t>Feel comfortable working on the tutorials and assignment there after </a:t>
            </a:r>
          </a:p>
          <a:p>
            <a:pPr marL="165100" indent="0">
              <a:buNone/>
            </a:pPr>
            <a:endParaRPr lang="en-US" sz="1800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CC99AF7-524F-784F-8EF0-D8DD4DF77013}"/>
              </a:ext>
            </a:extLst>
          </p:cNvPr>
          <p:cNvSpPr txBox="1">
            <a:spLocks/>
          </p:cNvSpPr>
          <p:nvPr/>
        </p:nvSpPr>
        <p:spPr>
          <a:xfrm>
            <a:off x="8623139" y="4773109"/>
            <a:ext cx="520861" cy="370391"/>
          </a:xfrm>
          <a:prstGeom prst="teardrop">
            <a:avLst/>
          </a:prstGeom>
          <a:solidFill>
            <a:srgbClr val="F2B81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3</a:t>
            </a:fld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367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7" name="Google Shape;8677;p33"/>
          <p:cNvSpPr txBox="1">
            <a:spLocks noGrp="1"/>
          </p:cNvSpPr>
          <p:nvPr>
            <p:ph type="title"/>
          </p:nvPr>
        </p:nvSpPr>
        <p:spPr>
          <a:xfrm>
            <a:off x="2340425" y="1737138"/>
            <a:ext cx="45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-Plato, 4 B.C</a:t>
            </a:r>
            <a:endParaRPr dirty="0"/>
          </a:p>
        </p:txBody>
      </p:sp>
      <p:sp>
        <p:nvSpPr>
          <p:cNvPr id="8678" name="Google Shape;8678;p33"/>
          <p:cNvSpPr txBox="1">
            <a:spLocks noGrp="1"/>
          </p:cNvSpPr>
          <p:nvPr>
            <p:ph type="subTitle" idx="1"/>
          </p:nvPr>
        </p:nvSpPr>
        <p:spPr>
          <a:xfrm>
            <a:off x="598136" y="447419"/>
            <a:ext cx="7835900" cy="11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/>
              <a:t>    Beginning is the </a:t>
            </a:r>
            <a:r>
              <a:rPr lang="en-CA" sz="2800" b="1" dirty="0"/>
              <a:t>most important part </a:t>
            </a:r>
            <a:r>
              <a:rPr lang="en-CA" sz="2800" dirty="0"/>
              <a:t>of the work</a:t>
            </a:r>
            <a:endParaRPr sz="2800" dirty="0"/>
          </a:p>
        </p:txBody>
      </p:sp>
      <p:grpSp>
        <p:nvGrpSpPr>
          <p:cNvPr id="8679" name="Google Shape;8679;p33"/>
          <p:cNvGrpSpPr/>
          <p:nvPr/>
        </p:nvGrpSpPr>
        <p:grpSpPr>
          <a:xfrm rot="10800000" flipH="1">
            <a:off x="134845" y="472563"/>
            <a:ext cx="866034" cy="467188"/>
            <a:chOff x="3463225" y="1863975"/>
            <a:chExt cx="1899850" cy="1254150"/>
          </a:xfrm>
        </p:grpSpPr>
        <p:sp>
          <p:nvSpPr>
            <p:cNvPr id="8680" name="Google Shape;8680;p33"/>
            <p:cNvSpPr/>
            <p:nvPr/>
          </p:nvSpPr>
          <p:spPr>
            <a:xfrm>
              <a:off x="3463225" y="1863975"/>
              <a:ext cx="1014900" cy="1254150"/>
            </a:xfrm>
            <a:custGeom>
              <a:avLst/>
              <a:gdLst/>
              <a:ahLst/>
              <a:cxnLst/>
              <a:rect l="l" t="t" r="r" b="b"/>
              <a:pathLst>
                <a:path w="40596" h="50166" extrusionOk="0">
                  <a:moveTo>
                    <a:pt x="25170" y="5683"/>
                  </a:moveTo>
                  <a:lnTo>
                    <a:pt x="25170" y="5683"/>
                  </a:lnTo>
                  <a:cubicBezTo>
                    <a:pt x="24515" y="6790"/>
                    <a:pt x="23979" y="7981"/>
                    <a:pt x="23515" y="9183"/>
                  </a:cubicBezTo>
                  <a:cubicBezTo>
                    <a:pt x="23551" y="8826"/>
                    <a:pt x="23587" y="8469"/>
                    <a:pt x="23622" y="8112"/>
                  </a:cubicBezTo>
                  <a:cubicBezTo>
                    <a:pt x="23646" y="7838"/>
                    <a:pt x="23527" y="7647"/>
                    <a:pt x="23348" y="7516"/>
                  </a:cubicBezTo>
                  <a:cubicBezTo>
                    <a:pt x="23944" y="6873"/>
                    <a:pt x="24563" y="6266"/>
                    <a:pt x="25170" y="5683"/>
                  </a:cubicBezTo>
                  <a:close/>
                  <a:moveTo>
                    <a:pt x="19503" y="12386"/>
                  </a:moveTo>
                  <a:lnTo>
                    <a:pt x="19503" y="12386"/>
                  </a:lnTo>
                  <a:cubicBezTo>
                    <a:pt x="18503" y="14529"/>
                    <a:pt x="17669" y="16756"/>
                    <a:pt x="17038" y="19018"/>
                  </a:cubicBezTo>
                  <a:cubicBezTo>
                    <a:pt x="16979" y="18887"/>
                    <a:pt x="16859" y="18792"/>
                    <a:pt x="16729" y="18780"/>
                  </a:cubicBezTo>
                  <a:cubicBezTo>
                    <a:pt x="16740" y="18661"/>
                    <a:pt x="16740" y="18530"/>
                    <a:pt x="16764" y="18411"/>
                  </a:cubicBezTo>
                  <a:cubicBezTo>
                    <a:pt x="16788" y="18101"/>
                    <a:pt x="16621" y="17863"/>
                    <a:pt x="16407" y="17708"/>
                  </a:cubicBezTo>
                  <a:cubicBezTo>
                    <a:pt x="17312" y="15863"/>
                    <a:pt x="18348" y="14077"/>
                    <a:pt x="19503" y="12386"/>
                  </a:cubicBezTo>
                  <a:close/>
                  <a:moveTo>
                    <a:pt x="21527" y="16113"/>
                  </a:moveTo>
                  <a:lnTo>
                    <a:pt x="21527" y="16113"/>
                  </a:lnTo>
                  <a:cubicBezTo>
                    <a:pt x="21467" y="19030"/>
                    <a:pt x="21598" y="21970"/>
                    <a:pt x="22098" y="24780"/>
                  </a:cubicBezTo>
                  <a:cubicBezTo>
                    <a:pt x="22039" y="24780"/>
                    <a:pt x="21967" y="24792"/>
                    <a:pt x="21908" y="24792"/>
                  </a:cubicBezTo>
                  <a:cubicBezTo>
                    <a:pt x="21312" y="23316"/>
                    <a:pt x="20824" y="21792"/>
                    <a:pt x="20419" y="20208"/>
                  </a:cubicBezTo>
                  <a:cubicBezTo>
                    <a:pt x="20765" y="18851"/>
                    <a:pt x="21134" y="17482"/>
                    <a:pt x="21527" y="16113"/>
                  </a:cubicBezTo>
                  <a:close/>
                  <a:moveTo>
                    <a:pt x="20038" y="21875"/>
                  </a:moveTo>
                  <a:cubicBezTo>
                    <a:pt x="20288" y="22923"/>
                    <a:pt x="20598" y="23935"/>
                    <a:pt x="20943" y="24923"/>
                  </a:cubicBezTo>
                  <a:cubicBezTo>
                    <a:pt x="20408" y="25030"/>
                    <a:pt x="19884" y="25197"/>
                    <a:pt x="19360" y="25423"/>
                  </a:cubicBezTo>
                  <a:cubicBezTo>
                    <a:pt x="19526" y="24245"/>
                    <a:pt x="19765" y="23054"/>
                    <a:pt x="20038" y="21875"/>
                  </a:cubicBezTo>
                  <a:close/>
                  <a:moveTo>
                    <a:pt x="21205" y="11398"/>
                  </a:moveTo>
                  <a:lnTo>
                    <a:pt x="21205" y="11398"/>
                  </a:lnTo>
                  <a:cubicBezTo>
                    <a:pt x="19860" y="16553"/>
                    <a:pt x="18288" y="21506"/>
                    <a:pt x="17776" y="26340"/>
                  </a:cubicBezTo>
                  <a:cubicBezTo>
                    <a:pt x="17657" y="26435"/>
                    <a:pt x="17550" y="26531"/>
                    <a:pt x="17443" y="26626"/>
                  </a:cubicBezTo>
                  <a:cubicBezTo>
                    <a:pt x="17491" y="21482"/>
                    <a:pt x="19050" y="16208"/>
                    <a:pt x="21205" y="11398"/>
                  </a:cubicBezTo>
                  <a:close/>
                  <a:moveTo>
                    <a:pt x="14764" y="23292"/>
                  </a:moveTo>
                  <a:lnTo>
                    <a:pt x="14764" y="23292"/>
                  </a:lnTo>
                  <a:cubicBezTo>
                    <a:pt x="14704" y="24983"/>
                    <a:pt x="14740" y="26697"/>
                    <a:pt x="14859" y="28364"/>
                  </a:cubicBezTo>
                  <a:cubicBezTo>
                    <a:pt x="14824" y="28281"/>
                    <a:pt x="14776" y="28197"/>
                    <a:pt x="14740" y="28102"/>
                  </a:cubicBezTo>
                  <a:cubicBezTo>
                    <a:pt x="14666" y="27944"/>
                    <a:pt x="14517" y="27860"/>
                    <a:pt x="14376" y="27860"/>
                  </a:cubicBezTo>
                  <a:cubicBezTo>
                    <a:pt x="14358" y="27860"/>
                    <a:pt x="14341" y="27861"/>
                    <a:pt x="14323" y="27864"/>
                  </a:cubicBezTo>
                  <a:cubicBezTo>
                    <a:pt x="14157" y="26531"/>
                    <a:pt x="14216" y="25185"/>
                    <a:pt x="14585" y="23840"/>
                  </a:cubicBezTo>
                  <a:cubicBezTo>
                    <a:pt x="14645" y="23661"/>
                    <a:pt x="14704" y="23471"/>
                    <a:pt x="14764" y="23292"/>
                  </a:cubicBezTo>
                  <a:close/>
                  <a:moveTo>
                    <a:pt x="21551" y="26566"/>
                  </a:moveTo>
                  <a:cubicBezTo>
                    <a:pt x="21670" y="26876"/>
                    <a:pt x="21824" y="27185"/>
                    <a:pt x="21943" y="27507"/>
                  </a:cubicBezTo>
                  <a:cubicBezTo>
                    <a:pt x="20836" y="27638"/>
                    <a:pt x="19884" y="28126"/>
                    <a:pt x="19229" y="29138"/>
                  </a:cubicBezTo>
                  <a:cubicBezTo>
                    <a:pt x="19705" y="27638"/>
                    <a:pt x="20479" y="26792"/>
                    <a:pt x="21551" y="26566"/>
                  </a:cubicBezTo>
                  <a:close/>
                  <a:moveTo>
                    <a:pt x="25896" y="25507"/>
                  </a:moveTo>
                  <a:lnTo>
                    <a:pt x="25896" y="25507"/>
                  </a:lnTo>
                  <a:cubicBezTo>
                    <a:pt x="29123" y="25911"/>
                    <a:pt x="32135" y="27483"/>
                    <a:pt x="34171" y="29793"/>
                  </a:cubicBezTo>
                  <a:cubicBezTo>
                    <a:pt x="33826" y="29555"/>
                    <a:pt x="33469" y="29364"/>
                    <a:pt x="33100" y="29233"/>
                  </a:cubicBezTo>
                  <a:cubicBezTo>
                    <a:pt x="33040" y="29209"/>
                    <a:pt x="32992" y="29198"/>
                    <a:pt x="32933" y="29198"/>
                  </a:cubicBezTo>
                  <a:cubicBezTo>
                    <a:pt x="31707" y="28364"/>
                    <a:pt x="30337" y="27721"/>
                    <a:pt x="28944" y="27340"/>
                  </a:cubicBezTo>
                  <a:cubicBezTo>
                    <a:pt x="27992" y="26578"/>
                    <a:pt x="26968" y="25959"/>
                    <a:pt x="25896" y="25507"/>
                  </a:cubicBezTo>
                  <a:close/>
                  <a:moveTo>
                    <a:pt x="28825" y="29364"/>
                  </a:moveTo>
                  <a:cubicBezTo>
                    <a:pt x="29563" y="30019"/>
                    <a:pt x="30302" y="30864"/>
                    <a:pt x="30945" y="31817"/>
                  </a:cubicBezTo>
                  <a:cubicBezTo>
                    <a:pt x="30075" y="30936"/>
                    <a:pt x="29123" y="30150"/>
                    <a:pt x="28135" y="29495"/>
                  </a:cubicBezTo>
                  <a:cubicBezTo>
                    <a:pt x="28349" y="29436"/>
                    <a:pt x="28587" y="29388"/>
                    <a:pt x="28825" y="29364"/>
                  </a:cubicBezTo>
                  <a:close/>
                  <a:moveTo>
                    <a:pt x="28147" y="31019"/>
                  </a:moveTo>
                  <a:lnTo>
                    <a:pt x="28147" y="31019"/>
                  </a:lnTo>
                  <a:cubicBezTo>
                    <a:pt x="28540" y="31329"/>
                    <a:pt x="28932" y="31686"/>
                    <a:pt x="29325" y="32115"/>
                  </a:cubicBezTo>
                  <a:cubicBezTo>
                    <a:pt x="30659" y="33400"/>
                    <a:pt x="31671" y="34889"/>
                    <a:pt x="32373" y="36567"/>
                  </a:cubicBezTo>
                  <a:cubicBezTo>
                    <a:pt x="31087" y="34615"/>
                    <a:pt x="29683" y="32805"/>
                    <a:pt x="28147" y="31019"/>
                  </a:cubicBezTo>
                  <a:close/>
                  <a:moveTo>
                    <a:pt x="26611" y="30138"/>
                  </a:moveTo>
                  <a:cubicBezTo>
                    <a:pt x="26718" y="30186"/>
                    <a:pt x="26825" y="30221"/>
                    <a:pt x="26908" y="30269"/>
                  </a:cubicBezTo>
                  <a:cubicBezTo>
                    <a:pt x="26670" y="30448"/>
                    <a:pt x="26539" y="30805"/>
                    <a:pt x="26789" y="31103"/>
                  </a:cubicBezTo>
                  <a:cubicBezTo>
                    <a:pt x="28397" y="33055"/>
                    <a:pt x="29778" y="35043"/>
                    <a:pt x="31076" y="37151"/>
                  </a:cubicBezTo>
                  <a:cubicBezTo>
                    <a:pt x="30790" y="36948"/>
                    <a:pt x="30528" y="36758"/>
                    <a:pt x="30254" y="36556"/>
                  </a:cubicBezTo>
                  <a:cubicBezTo>
                    <a:pt x="29218" y="34210"/>
                    <a:pt x="27468" y="31888"/>
                    <a:pt x="25706" y="30793"/>
                  </a:cubicBezTo>
                  <a:cubicBezTo>
                    <a:pt x="25992" y="30543"/>
                    <a:pt x="26301" y="30329"/>
                    <a:pt x="26611" y="30138"/>
                  </a:cubicBezTo>
                  <a:close/>
                  <a:moveTo>
                    <a:pt x="20693" y="30864"/>
                  </a:moveTo>
                  <a:cubicBezTo>
                    <a:pt x="20515" y="31567"/>
                    <a:pt x="20431" y="32365"/>
                    <a:pt x="20467" y="33293"/>
                  </a:cubicBezTo>
                  <a:cubicBezTo>
                    <a:pt x="20539" y="34686"/>
                    <a:pt x="21146" y="36294"/>
                    <a:pt x="22074" y="37818"/>
                  </a:cubicBezTo>
                  <a:cubicBezTo>
                    <a:pt x="21622" y="37449"/>
                    <a:pt x="21193" y="37056"/>
                    <a:pt x="20789" y="36663"/>
                  </a:cubicBezTo>
                  <a:cubicBezTo>
                    <a:pt x="19919" y="34984"/>
                    <a:pt x="19646" y="33174"/>
                    <a:pt x="20003" y="31222"/>
                  </a:cubicBezTo>
                  <a:cubicBezTo>
                    <a:pt x="20241" y="31091"/>
                    <a:pt x="20467" y="30983"/>
                    <a:pt x="20693" y="30864"/>
                  </a:cubicBezTo>
                  <a:close/>
                  <a:moveTo>
                    <a:pt x="31326" y="29710"/>
                  </a:moveTo>
                  <a:cubicBezTo>
                    <a:pt x="31730" y="29888"/>
                    <a:pt x="32111" y="30126"/>
                    <a:pt x="32504" y="30400"/>
                  </a:cubicBezTo>
                  <a:cubicBezTo>
                    <a:pt x="33338" y="31865"/>
                    <a:pt x="35421" y="36056"/>
                    <a:pt x="35278" y="38889"/>
                  </a:cubicBezTo>
                  <a:cubicBezTo>
                    <a:pt x="35040" y="38996"/>
                    <a:pt x="34755" y="39115"/>
                    <a:pt x="34445" y="39258"/>
                  </a:cubicBezTo>
                  <a:cubicBezTo>
                    <a:pt x="34469" y="38973"/>
                    <a:pt x="34505" y="38699"/>
                    <a:pt x="34505" y="38377"/>
                  </a:cubicBezTo>
                  <a:cubicBezTo>
                    <a:pt x="34481" y="38103"/>
                    <a:pt x="34445" y="37806"/>
                    <a:pt x="34385" y="37508"/>
                  </a:cubicBezTo>
                  <a:cubicBezTo>
                    <a:pt x="34350" y="34829"/>
                    <a:pt x="33159" y="32007"/>
                    <a:pt x="31326" y="29710"/>
                  </a:cubicBezTo>
                  <a:close/>
                  <a:moveTo>
                    <a:pt x="24170" y="33984"/>
                  </a:moveTo>
                  <a:cubicBezTo>
                    <a:pt x="25182" y="36103"/>
                    <a:pt x="26575" y="38008"/>
                    <a:pt x="28301" y="39532"/>
                  </a:cubicBezTo>
                  <a:cubicBezTo>
                    <a:pt x="28444" y="39782"/>
                    <a:pt x="28587" y="40044"/>
                    <a:pt x="28742" y="40306"/>
                  </a:cubicBezTo>
                  <a:cubicBezTo>
                    <a:pt x="27754" y="39413"/>
                    <a:pt x="26825" y="38484"/>
                    <a:pt x="25944" y="37484"/>
                  </a:cubicBezTo>
                  <a:cubicBezTo>
                    <a:pt x="23860" y="36258"/>
                    <a:pt x="23289" y="35079"/>
                    <a:pt x="24170" y="33984"/>
                  </a:cubicBezTo>
                  <a:close/>
                  <a:moveTo>
                    <a:pt x="23634" y="36937"/>
                  </a:moveTo>
                  <a:lnTo>
                    <a:pt x="23634" y="36937"/>
                  </a:lnTo>
                  <a:cubicBezTo>
                    <a:pt x="24825" y="38234"/>
                    <a:pt x="26146" y="39425"/>
                    <a:pt x="26920" y="40330"/>
                  </a:cubicBezTo>
                  <a:cubicBezTo>
                    <a:pt x="26492" y="40139"/>
                    <a:pt x="26087" y="39830"/>
                    <a:pt x="25706" y="39365"/>
                  </a:cubicBezTo>
                  <a:cubicBezTo>
                    <a:pt x="24622" y="38699"/>
                    <a:pt x="23968" y="37841"/>
                    <a:pt x="23634" y="36937"/>
                  </a:cubicBezTo>
                  <a:close/>
                  <a:moveTo>
                    <a:pt x="13883" y="30805"/>
                  </a:moveTo>
                  <a:cubicBezTo>
                    <a:pt x="14454" y="32472"/>
                    <a:pt x="15312" y="34127"/>
                    <a:pt x="16359" y="35698"/>
                  </a:cubicBezTo>
                  <a:cubicBezTo>
                    <a:pt x="17086" y="37615"/>
                    <a:pt x="18098" y="39425"/>
                    <a:pt x="19526" y="41020"/>
                  </a:cubicBezTo>
                  <a:cubicBezTo>
                    <a:pt x="18086" y="40235"/>
                    <a:pt x="16788" y="39246"/>
                    <a:pt x="15752" y="37853"/>
                  </a:cubicBezTo>
                  <a:cubicBezTo>
                    <a:pt x="14693" y="36472"/>
                    <a:pt x="13942" y="35043"/>
                    <a:pt x="13811" y="33258"/>
                  </a:cubicBezTo>
                  <a:cubicBezTo>
                    <a:pt x="13764" y="32722"/>
                    <a:pt x="13740" y="31567"/>
                    <a:pt x="13883" y="30805"/>
                  </a:cubicBezTo>
                  <a:close/>
                  <a:moveTo>
                    <a:pt x="23968" y="42140"/>
                  </a:moveTo>
                  <a:lnTo>
                    <a:pt x="23968" y="42140"/>
                  </a:lnTo>
                  <a:cubicBezTo>
                    <a:pt x="25051" y="42961"/>
                    <a:pt x="26206" y="43604"/>
                    <a:pt x="27337" y="43961"/>
                  </a:cubicBezTo>
                  <a:cubicBezTo>
                    <a:pt x="27182" y="44080"/>
                    <a:pt x="27004" y="44164"/>
                    <a:pt x="26825" y="44259"/>
                  </a:cubicBezTo>
                  <a:cubicBezTo>
                    <a:pt x="25789" y="43783"/>
                    <a:pt x="24813" y="42973"/>
                    <a:pt x="23968" y="42140"/>
                  </a:cubicBezTo>
                  <a:close/>
                  <a:moveTo>
                    <a:pt x="15847" y="39925"/>
                  </a:moveTo>
                  <a:cubicBezTo>
                    <a:pt x="18110" y="41997"/>
                    <a:pt x="21122" y="43545"/>
                    <a:pt x="23920" y="44330"/>
                  </a:cubicBezTo>
                  <a:cubicBezTo>
                    <a:pt x="23932" y="44342"/>
                    <a:pt x="23950" y="44342"/>
                    <a:pt x="23969" y="44342"/>
                  </a:cubicBezTo>
                  <a:cubicBezTo>
                    <a:pt x="23988" y="44342"/>
                    <a:pt x="24009" y="44342"/>
                    <a:pt x="24027" y="44354"/>
                  </a:cubicBezTo>
                  <a:lnTo>
                    <a:pt x="24420" y="44664"/>
                  </a:lnTo>
                  <a:cubicBezTo>
                    <a:pt x="24229" y="44652"/>
                    <a:pt x="24027" y="44628"/>
                    <a:pt x="23825" y="44592"/>
                  </a:cubicBezTo>
                  <a:cubicBezTo>
                    <a:pt x="20419" y="44390"/>
                    <a:pt x="17693" y="42533"/>
                    <a:pt x="15847" y="39925"/>
                  </a:cubicBezTo>
                  <a:close/>
                  <a:moveTo>
                    <a:pt x="31588" y="43533"/>
                  </a:moveTo>
                  <a:cubicBezTo>
                    <a:pt x="31980" y="43759"/>
                    <a:pt x="32433" y="43914"/>
                    <a:pt x="32909" y="43973"/>
                  </a:cubicBezTo>
                  <a:cubicBezTo>
                    <a:pt x="32064" y="44522"/>
                    <a:pt x="31033" y="44846"/>
                    <a:pt x="29780" y="44846"/>
                  </a:cubicBezTo>
                  <a:cubicBezTo>
                    <a:pt x="29620" y="44846"/>
                    <a:pt x="29457" y="44841"/>
                    <a:pt x="29290" y="44830"/>
                  </a:cubicBezTo>
                  <a:cubicBezTo>
                    <a:pt x="29718" y="44604"/>
                    <a:pt x="30135" y="44330"/>
                    <a:pt x="30552" y="44033"/>
                  </a:cubicBezTo>
                  <a:cubicBezTo>
                    <a:pt x="30909" y="43914"/>
                    <a:pt x="31254" y="43759"/>
                    <a:pt x="31588" y="43533"/>
                  </a:cubicBezTo>
                  <a:close/>
                  <a:moveTo>
                    <a:pt x="21050" y="45759"/>
                  </a:moveTo>
                  <a:lnTo>
                    <a:pt x="21050" y="45759"/>
                  </a:lnTo>
                  <a:cubicBezTo>
                    <a:pt x="22009" y="46017"/>
                    <a:pt x="22990" y="46150"/>
                    <a:pt x="23973" y="46150"/>
                  </a:cubicBezTo>
                  <a:cubicBezTo>
                    <a:pt x="24759" y="46150"/>
                    <a:pt x="25547" y="46065"/>
                    <a:pt x="26325" y="45890"/>
                  </a:cubicBezTo>
                  <a:cubicBezTo>
                    <a:pt x="27075" y="46307"/>
                    <a:pt x="27849" y="46676"/>
                    <a:pt x="28623" y="46890"/>
                  </a:cubicBezTo>
                  <a:cubicBezTo>
                    <a:pt x="27936" y="47022"/>
                    <a:pt x="27234" y="47087"/>
                    <a:pt x="26528" y="47087"/>
                  </a:cubicBezTo>
                  <a:cubicBezTo>
                    <a:pt x="24676" y="47087"/>
                    <a:pt x="22792" y="46638"/>
                    <a:pt x="21050" y="45759"/>
                  </a:cubicBezTo>
                  <a:close/>
                  <a:moveTo>
                    <a:pt x="29377" y="0"/>
                  </a:moveTo>
                  <a:cubicBezTo>
                    <a:pt x="29260" y="0"/>
                    <a:pt x="29135" y="24"/>
                    <a:pt x="29004" y="75"/>
                  </a:cubicBezTo>
                  <a:cubicBezTo>
                    <a:pt x="12454" y="6397"/>
                    <a:pt x="0" y="43259"/>
                    <a:pt x="22860" y="49676"/>
                  </a:cubicBezTo>
                  <a:cubicBezTo>
                    <a:pt x="24041" y="50009"/>
                    <a:pt x="25216" y="50166"/>
                    <a:pt x="26363" y="50166"/>
                  </a:cubicBezTo>
                  <a:cubicBezTo>
                    <a:pt x="32982" y="50166"/>
                    <a:pt x="38707" y="44944"/>
                    <a:pt x="39529" y="38044"/>
                  </a:cubicBezTo>
                  <a:cubicBezTo>
                    <a:pt x="40596" y="29154"/>
                    <a:pt x="32624" y="22601"/>
                    <a:pt x="24283" y="22601"/>
                  </a:cubicBezTo>
                  <a:cubicBezTo>
                    <a:pt x="24245" y="22601"/>
                    <a:pt x="24208" y="22601"/>
                    <a:pt x="24170" y="22601"/>
                  </a:cubicBezTo>
                  <a:cubicBezTo>
                    <a:pt x="23622" y="15255"/>
                    <a:pt x="25932" y="9600"/>
                    <a:pt x="29802" y="3254"/>
                  </a:cubicBezTo>
                  <a:cubicBezTo>
                    <a:pt x="30052" y="2837"/>
                    <a:pt x="29980" y="2420"/>
                    <a:pt x="29754" y="2111"/>
                  </a:cubicBezTo>
                  <a:cubicBezTo>
                    <a:pt x="29778" y="2099"/>
                    <a:pt x="29813" y="2063"/>
                    <a:pt x="29837" y="2051"/>
                  </a:cubicBezTo>
                  <a:cubicBezTo>
                    <a:pt x="30727" y="1511"/>
                    <a:pt x="30316" y="0"/>
                    <a:pt x="29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1" name="Google Shape;8681;p33"/>
            <p:cNvSpPr/>
            <p:nvPr/>
          </p:nvSpPr>
          <p:spPr>
            <a:xfrm>
              <a:off x="4348450" y="1863975"/>
              <a:ext cx="1014625" cy="1254150"/>
            </a:xfrm>
            <a:custGeom>
              <a:avLst/>
              <a:gdLst/>
              <a:ahLst/>
              <a:cxnLst/>
              <a:rect l="l" t="t" r="r" b="b"/>
              <a:pathLst>
                <a:path w="40585" h="50166" extrusionOk="0">
                  <a:moveTo>
                    <a:pt x="25170" y="5683"/>
                  </a:moveTo>
                  <a:lnTo>
                    <a:pt x="25170" y="5683"/>
                  </a:lnTo>
                  <a:cubicBezTo>
                    <a:pt x="24503" y="6790"/>
                    <a:pt x="23980" y="7981"/>
                    <a:pt x="23515" y="9183"/>
                  </a:cubicBezTo>
                  <a:cubicBezTo>
                    <a:pt x="23539" y="8826"/>
                    <a:pt x="23587" y="8469"/>
                    <a:pt x="23622" y="8112"/>
                  </a:cubicBezTo>
                  <a:cubicBezTo>
                    <a:pt x="23646" y="7838"/>
                    <a:pt x="23527" y="7647"/>
                    <a:pt x="23349" y="7516"/>
                  </a:cubicBezTo>
                  <a:cubicBezTo>
                    <a:pt x="23944" y="6873"/>
                    <a:pt x="24551" y="6266"/>
                    <a:pt x="25170" y="5683"/>
                  </a:cubicBezTo>
                  <a:close/>
                  <a:moveTo>
                    <a:pt x="19491" y="12386"/>
                  </a:moveTo>
                  <a:lnTo>
                    <a:pt x="19491" y="12386"/>
                  </a:lnTo>
                  <a:cubicBezTo>
                    <a:pt x="18503" y="14529"/>
                    <a:pt x="17669" y="16756"/>
                    <a:pt x="17038" y="19018"/>
                  </a:cubicBezTo>
                  <a:cubicBezTo>
                    <a:pt x="16979" y="18887"/>
                    <a:pt x="16860" y="18792"/>
                    <a:pt x="16729" y="18780"/>
                  </a:cubicBezTo>
                  <a:cubicBezTo>
                    <a:pt x="16741" y="18661"/>
                    <a:pt x="16741" y="18530"/>
                    <a:pt x="16753" y="18411"/>
                  </a:cubicBezTo>
                  <a:cubicBezTo>
                    <a:pt x="16788" y="18101"/>
                    <a:pt x="16622" y="17863"/>
                    <a:pt x="16395" y="17708"/>
                  </a:cubicBezTo>
                  <a:cubicBezTo>
                    <a:pt x="17312" y="15863"/>
                    <a:pt x="18348" y="14077"/>
                    <a:pt x="19491" y="12386"/>
                  </a:cubicBezTo>
                  <a:close/>
                  <a:moveTo>
                    <a:pt x="21503" y="16113"/>
                  </a:moveTo>
                  <a:cubicBezTo>
                    <a:pt x="21455" y="19030"/>
                    <a:pt x="21598" y="21970"/>
                    <a:pt x="22087" y="24780"/>
                  </a:cubicBezTo>
                  <a:cubicBezTo>
                    <a:pt x="22027" y="24780"/>
                    <a:pt x="21944" y="24792"/>
                    <a:pt x="21896" y="24792"/>
                  </a:cubicBezTo>
                  <a:cubicBezTo>
                    <a:pt x="21301" y="23316"/>
                    <a:pt x="20801" y="21792"/>
                    <a:pt x="20408" y="20208"/>
                  </a:cubicBezTo>
                  <a:cubicBezTo>
                    <a:pt x="20741" y="18851"/>
                    <a:pt x="21110" y="17482"/>
                    <a:pt x="21503" y="16113"/>
                  </a:cubicBezTo>
                  <a:close/>
                  <a:moveTo>
                    <a:pt x="20027" y="21875"/>
                  </a:moveTo>
                  <a:cubicBezTo>
                    <a:pt x="20289" y="22923"/>
                    <a:pt x="20598" y="23935"/>
                    <a:pt x="20932" y="24923"/>
                  </a:cubicBezTo>
                  <a:cubicBezTo>
                    <a:pt x="20408" y="25030"/>
                    <a:pt x="19884" y="25197"/>
                    <a:pt x="19360" y="25423"/>
                  </a:cubicBezTo>
                  <a:cubicBezTo>
                    <a:pt x="19527" y="24245"/>
                    <a:pt x="19765" y="23054"/>
                    <a:pt x="20027" y="21875"/>
                  </a:cubicBezTo>
                  <a:close/>
                  <a:moveTo>
                    <a:pt x="21205" y="11398"/>
                  </a:moveTo>
                  <a:lnTo>
                    <a:pt x="21205" y="11398"/>
                  </a:lnTo>
                  <a:cubicBezTo>
                    <a:pt x="19848" y="16553"/>
                    <a:pt x="18288" y="21506"/>
                    <a:pt x="17765" y="26340"/>
                  </a:cubicBezTo>
                  <a:cubicBezTo>
                    <a:pt x="17645" y="26435"/>
                    <a:pt x="17538" y="26531"/>
                    <a:pt x="17443" y="26626"/>
                  </a:cubicBezTo>
                  <a:cubicBezTo>
                    <a:pt x="17479" y="21482"/>
                    <a:pt x="19050" y="16208"/>
                    <a:pt x="21205" y="11398"/>
                  </a:cubicBezTo>
                  <a:close/>
                  <a:moveTo>
                    <a:pt x="14752" y="23292"/>
                  </a:moveTo>
                  <a:cubicBezTo>
                    <a:pt x="14681" y="24983"/>
                    <a:pt x="14717" y="26697"/>
                    <a:pt x="14836" y="28364"/>
                  </a:cubicBezTo>
                  <a:cubicBezTo>
                    <a:pt x="14800" y="28281"/>
                    <a:pt x="14764" y="28197"/>
                    <a:pt x="14717" y="28102"/>
                  </a:cubicBezTo>
                  <a:cubicBezTo>
                    <a:pt x="14653" y="27944"/>
                    <a:pt x="14505" y="27860"/>
                    <a:pt x="14356" y="27860"/>
                  </a:cubicBezTo>
                  <a:cubicBezTo>
                    <a:pt x="14337" y="27860"/>
                    <a:pt x="14318" y="27861"/>
                    <a:pt x="14300" y="27864"/>
                  </a:cubicBezTo>
                  <a:cubicBezTo>
                    <a:pt x="14133" y="26531"/>
                    <a:pt x="14216" y="25185"/>
                    <a:pt x="14562" y="23840"/>
                  </a:cubicBezTo>
                  <a:cubicBezTo>
                    <a:pt x="14633" y="23661"/>
                    <a:pt x="14681" y="23471"/>
                    <a:pt x="14752" y="23292"/>
                  </a:cubicBezTo>
                  <a:close/>
                  <a:moveTo>
                    <a:pt x="21551" y="26566"/>
                  </a:moveTo>
                  <a:cubicBezTo>
                    <a:pt x="21670" y="26876"/>
                    <a:pt x="21813" y="27185"/>
                    <a:pt x="21932" y="27507"/>
                  </a:cubicBezTo>
                  <a:cubicBezTo>
                    <a:pt x="20836" y="27638"/>
                    <a:pt x="19884" y="28126"/>
                    <a:pt x="19229" y="29138"/>
                  </a:cubicBezTo>
                  <a:cubicBezTo>
                    <a:pt x="19705" y="27638"/>
                    <a:pt x="20479" y="26792"/>
                    <a:pt x="21551" y="26566"/>
                  </a:cubicBezTo>
                  <a:close/>
                  <a:moveTo>
                    <a:pt x="25897" y="25507"/>
                  </a:moveTo>
                  <a:lnTo>
                    <a:pt x="25897" y="25507"/>
                  </a:lnTo>
                  <a:cubicBezTo>
                    <a:pt x="29123" y="25911"/>
                    <a:pt x="32112" y="27483"/>
                    <a:pt x="34171" y="29793"/>
                  </a:cubicBezTo>
                  <a:cubicBezTo>
                    <a:pt x="33826" y="29555"/>
                    <a:pt x="33469" y="29364"/>
                    <a:pt x="33100" y="29233"/>
                  </a:cubicBezTo>
                  <a:cubicBezTo>
                    <a:pt x="33040" y="29209"/>
                    <a:pt x="32993" y="29198"/>
                    <a:pt x="32933" y="29198"/>
                  </a:cubicBezTo>
                  <a:cubicBezTo>
                    <a:pt x="31695" y="28364"/>
                    <a:pt x="30326" y="27721"/>
                    <a:pt x="28945" y="27340"/>
                  </a:cubicBezTo>
                  <a:cubicBezTo>
                    <a:pt x="27992" y="26578"/>
                    <a:pt x="26968" y="25959"/>
                    <a:pt x="25897" y="25507"/>
                  </a:cubicBezTo>
                  <a:close/>
                  <a:moveTo>
                    <a:pt x="28825" y="29364"/>
                  </a:moveTo>
                  <a:cubicBezTo>
                    <a:pt x="29552" y="30019"/>
                    <a:pt x="30302" y="30864"/>
                    <a:pt x="30945" y="31817"/>
                  </a:cubicBezTo>
                  <a:cubicBezTo>
                    <a:pt x="30076" y="30936"/>
                    <a:pt x="29123" y="30150"/>
                    <a:pt x="28123" y="29495"/>
                  </a:cubicBezTo>
                  <a:cubicBezTo>
                    <a:pt x="28349" y="29436"/>
                    <a:pt x="28587" y="29388"/>
                    <a:pt x="28825" y="29364"/>
                  </a:cubicBezTo>
                  <a:close/>
                  <a:moveTo>
                    <a:pt x="28123" y="31019"/>
                  </a:moveTo>
                  <a:lnTo>
                    <a:pt x="28123" y="31019"/>
                  </a:lnTo>
                  <a:cubicBezTo>
                    <a:pt x="28540" y="31329"/>
                    <a:pt x="28933" y="31686"/>
                    <a:pt x="29302" y="32115"/>
                  </a:cubicBezTo>
                  <a:cubicBezTo>
                    <a:pt x="30635" y="33400"/>
                    <a:pt x="31659" y="34889"/>
                    <a:pt x="32350" y="36567"/>
                  </a:cubicBezTo>
                  <a:cubicBezTo>
                    <a:pt x="31076" y="34615"/>
                    <a:pt x="29659" y="32805"/>
                    <a:pt x="28123" y="31019"/>
                  </a:cubicBezTo>
                  <a:close/>
                  <a:moveTo>
                    <a:pt x="26611" y="30138"/>
                  </a:moveTo>
                  <a:cubicBezTo>
                    <a:pt x="26718" y="30186"/>
                    <a:pt x="26813" y="30221"/>
                    <a:pt x="26909" y="30269"/>
                  </a:cubicBezTo>
                  <a:cubicBezTo>
                    <a:pt x="26670" y="30448"/>
                    <a:pt x="26539" y="30805"/>
                    <a:pt x="26789" y="31103"/>
                  </a:cubicBezTo>
                  <a:cubicBezTo>
                    <a:pt x="28397" y="33055"/>
                    <a:pt x="29778" y="35043"/>
                    <a:pt x="31076" y="37151"/>
                  </a:cubicBezTo>
                  <a:cubicBezTo>
                    <a:pt x="30790" y="36948"/>
                    <a:pt x="30528" y="36758"/>
                    <a:pt x="30254" y="36556"/>
                  </a:cubicBezTo>
                  <a:cubicBezTo>
                    <a:pt x="29218" y="34210"/>
                    <a:pt x="27468" y="31888"/>
                    <a:pt x="25706" y="30793"/>
                  </a:cubicBezTo>
                  <a:cubicBezTo>
                    <a:pt x="25980" y="30543"/>
                    <a:pt x="26301" y="30329"/>
                    <a:pt x="26611" y="30138"/>
                  </a:cubicBezTo>
                  <a:close/>
                  <a:moveTo>
                    <a:pt x="20682" y="30864"/>
                  </a:moveTo>
                  <a:lnTo>
                    <a:pt x="20682" y="30864"/>
                  </a:lnTo>
                  <a:cubicBezTo>
                    <a:pt x="20503" y="31567"/>
                    <a:pt x="20432" y="32365"/>
                    <a:pt x="20467" y="33293"/>
                  </a:cubicBezTo>
                  <a:cubicBezTo>
                    <a:pt x="20539" y="34686"/>
                    <a:pt x="21146" y="36294"/>
                    <a:pt x="22075" y="37818"/>
                  </a:cubicBezTo>
                  <a:cubicBezTo>
                    <a:pt x="21622" y="37449"/>
                    <a:pt x="21194" y="37056"/>
                    <a:pt x="20789" y="36663"/>
                  </a:cubicBezTo>
                  <a:cubicBezTo>
                    <a:pt x="19908" y="34984"/>
                    <a:pt x="19646" y="33174"/>
                    <a:pt x="20003" y="31222"/>
                  </a:cubicBezTo>
                  <a:cubicBezTo>
                    <a:pt x="20241" y="31091"/>
                    <a:pt x="20467" y="30983"/>
                    <a:pt x="20682" y="30864"/>
                  </a:cubicBezTo>
                  <a:close/>
                  <a:moveTo>
                    <a:pt x="31326" y="29710"/>
                  </a:moveTo>
                  <a:lnTo>
                    <a:pt x="31326" y="29710"/>
                  </a:lnTo>
                  <a:cubicBezTo>
                    <a:pt x="31731" y="29888"/>
                    <a:pt x="32112" y="30126"/>
                    <a:pt x="32504" y="30400"/>
                  </a:cubicBezTo>
                  <a:cubicBezTo>
                    <a:pt x="33338" y="31865"/>
                    <a:pt x="35422" y="36056"/>
                    <a:pt x="35267" y="38889"/>
                  </a:cubicBezTo>
                  <a:cubicBezTo>
                    <a:pt x="35029" y="38996"/>
                    <a:pt x="34743" y="39115"/>
                    <a:pt x="34433" y="39258"/>
                  </a:cubicBezTo>
                  <a:cubicBezTo>
                    <a:pt x="34469" y="38973"/>
                    <a:pt x="34493" y="38699"/>
                    <a:pt x="34493" y="38377"/>
                  </a:cubicBezTo>
                  <a:cubicBezTo>
                    <a:pt x="34481" y="38103"/>
                    <a:pt x="34433" y="37806"/>
                    <a:pt x="34374" y="37508"/>
                  </a:cubicBezTo>
                  <a:cubicBezTo>
                    <a:pt x="34350" y="34829"/>
                    <a:pt x="33159" y="32007"/>
                    <a:pt x="31326" y="29710"/>
                  </a:cubicBezTo>
                  <a:close/>
                  <a:moveTo>
                    <a:pt x="24158" y="33984"/>
                  </a:moveTo>
                  <a:lnTo>
                    <a:pt x="24158" y="33984"/>
                  </a:lnTo>
                  <a:cubicBezTo>
                    <a:pt x="25170" y="36103"/>
                    <a:pt x="26563" y="38008"/>
                    <a:pt x="28290" y="39532"/>
                  </a:cubicBezTo>
                  <a:cubicBezTo>
                    <a:pt x="28421" y="39782"/>
                    <a:pt x="28575" y="40044"/>
                    <a:pt x="28718" y="40306"/>
                  </a:cubicBezTo>
                  <a:cubicBezTo>
                    <a:pt x="27742" y="39413"/>
                    <a:pt x="26801" y="38484"/>
                    <a:pt x="25920" y="37484"/>
                  </a:cubicBezTo>
                  <a:cubicBezTo>
                    <a:pt x="23837" y="36258"/>
                    <a:pt x="23277" y="35079"/>
                    <a:pt x="24158" y="33984"/>
                  </a:cubicBezTo>
                  <a:close/>
                  <a:moveTo>
                    <a:pt x="23622" y="36937"/>
                  </a:moveTo>
                  <a:cubicBezTo>
                    <a:pt x="24813" y="38234"/>
                    <a:pt x="26135" y="39425"/>
                    <a:pt x="26909" y="40330"/>
                  </a:cubicBezTo>
                  <a:cubicBezTo>
                    <a:pt x="26468" y="40139"/>
                    <a:pt x="26075" y="39830"/>
                    <a:pt x="25682" y="39365"/>
                  </a:cubicBezTo>
                  <a:cubicBezTo>
                    <a:pt x="24611" y="38699"/>
                    <a:pt x="23956" y="37841"/>
                    <a:pt x="23622" y="36937"/>
                  </a:cubicBezTo>
                  <a:close/>
                  <a:moveTo>
                    <a:pt x="13883" y="30805"/>
                  </a:moveTo>
                  <a:cubicBezTo>
                    <a:pt x="14455" y="32472"/>
                    <a:pt x="15312" y="34127"/>
                    <a:pt x="16348" y="35698"/>
                  </a:cubicBezTo>
                  <a:cubicBezTo>
                    <a:pt x="17086" y="37615"/>
                    <a:pt x="18098" y="39425"/>
                    <a:pt x="19527" y="41020"/>
                  </a:cubicBezTo>
                  <a:cubicBezTo>
                    <a:pt x="18074" y="40235"/>
                    <a:pt x="16764" y="39246"/>
                    <a:pt x="15740" y="37853"/>
                  </a:cubicBezTo>
                  <a:cubicBezTo>
                    <a:pt x="14693" y="36472"/>
                    <a:pt x="13931" y="35043"/>
                    <a:pt x="13812" y="33258"/>
                  </a:cubicBezTo>
                  <a:cubicBezTo>
                    <a:pt x="13764" y="32722"/>
                    <a:pt x="13740" y="31567"/>
                    <a:pt x="13883" y="30805"/>
                  </a:cubicBezTo>
                  <a:close/>
                  <a:moveTo>
                    <a:pt x="23956" y="42140"/>
                  </a:moveTo>
                  <a:lnTo>
                    <a:pt x="23956" y="42140"/>
                  </a:lnTo>
                  <a:cubicBezTo>
                    <a:pt x="25051" y="42961"/>
                    <a:pt x="26206" y="43604"/>
                    <a:pt x="27337" y="43961"/>
                  </a:cubicBezTo>
                  <a:cubicBezTo>
                    <a:pt x="27170" y="44080"/>
                    <a:pt x="26992" y="44164"/>
                    <a:pt x="26813" y="44259"/>
                  </a:cubicBezTo>
                  <a:cubicBezTo>
                    <a:pt x="25789" y="43783"/>
                    <a:pt x="24813" y="42973"/>
                    <a:pt x="23956" y="42140"/>
                  </a:cubicBezTo>
                  <a:close/>
                  <a:moveTo>
                    <a:pt x="15848" y="39925"/>
                  </a:moveTo>
                  <a:lnTo>
                    <a:pt x="15848" y="39925"/>
                  </a:lnTo>
                  <a:cubicBezTo>
                    <a:pt x="18110" y="41997"/>
                    <a:pt x="21122" y="43545"/>
                    <a:pt x="23920" y="44330"/>
                  </a:cubicBezTo>
                  <a:cubicBezTo>
                    <a:pt x="23932" y="44342"/>
                    <a:pt x="23950" y="44342"/>
                    <a:pt x="23968" y="44342"/>
                  </a:cubicBezTo>
                  <a:cubicBezTo>
                    <a:pt x="23986" y="44342"/>
                    <a:pt x="24003" y="44342"/>
                    <a:pt x="24015" y="44354"/>
                  </a:cubicBezTo>
                  <a:lnTo>
                    <a:pt x="24420" y="44664"/>
                  </a:lnTo>
                  <a:cubicBezTo>
                    <a:pt x="24230" y="44652"/>
                    <a:pt x="24015" y="44628"/>
                    <a:pt x="23825" y="44592"/>
                  </a:cubicBezTo>
                  <a:cubicBezTo>
                    <a:pt x="20420" y="44390"/>
                    <a:pt x="17681" y="42533"/>
                    <a:pt x="15848" y="39925"/>
                  </a:cubicBezTo>
                  <a:close/>
                  <a:moveTo>
                    <a:pt x="31576" y="43533"/>
                  </a:moveTo>
                  <a:cubicBezTo>
                    <a:pt x="31981" y="43759"/>
                    <a:pt x="32433" y="43914"/>
                    <a:pt x="32909" y="43973"/>
                  </a:cubicBezTo>
                  <a:cubicBezTo>
                    <a:pt x="32065" y="44522"/>
                    <a:pt x="31033" y="44846"/>
                    <a:pt x="29780" y="44846"/>
                  </a:cubicBezTo>
                  <a:cubicBezTo>
                    <a:pt x="29621" y="44846"/>
                    <a:pt x="29457" y="44841"/>
                    <a:pt x="29290" y="44830"/>
                  </a:cubicBezTo>
                  <a:cubicBezTo>
                    <a:pt x="29718" y="44604"/>
                    <a:pt x="30135" y="44330"/>
                    <a:pt x="30552" y="44033"/>
                  </a:cubicBezTo>
                  <a:cubicBezTo>
                    <a:pt x="30909" y="43914"/>
                    <a:pt x="31254" y="43759"/>
                    <a:pt x="31576" y="43533"/>
                  </a:cubicBezTo>
                  <a:close/>
                  <a:moveTo>
                    <a:pt x="21039" y="45759"/>
                  </a:moveTo>
                  <a:lnTo>
                    <a:pt x="21039" y="45759"/>
                  </a:lnTo>
                  <a:cubicBezTo>
                    <a:pt x="21998" y="46017"/>
                    <a:pt x="22982" y="46150"/>
                    <a:pt x="23968" y="46150"/>
                  </a:cubicBezTo>
                  <a:cubicBezTo>
                    <a:pt x="24757" y="46150"/>
                    <a:pt x="25547" y="46065"/>
                    <a:pt x="26325" y="45890"/>
                  </a:cubicBezTo>
                  <a:cubicBezTo>
                    <a:pt x="27063" y="46307"/>
                    <a:pt x="27849" y="46676"/>
                    <a:pt x="28623" y="46890"/>
                  </a:cubicBezTo>
                  <a:cubicBezTo>
                    <a:pt x="27936" y="47022"/>
                    <a:pt x="27235" y="47087"/>
                    <a:pt x="26528" y="47087"/>
                  </a:cubicBezTo>
                  <a:cubicBezTo>
                    <a:pt x="24676" y="47087"/>
                    <a:pt x="22788" y="46638"/>
                    <a:pt x="21039" y="45759"/>
                  </a:cubicBezTo>
                  <a:close/>
                  <a:moveTo>
                    <a:pt x="29377" y="0"/>
                  </a:moveTo>
                  <a:cubicBezTo>
                    <a:pt x="29260" y="0"/>
                    <a:pt x="29135" y="24"/>
                    <a:pt x="29004" y="75"/>
                  </a:cubicBezTo>
                  <a:cubicBezTo>
                    <a:pt x="12454" y="6397"/>
                    <a:pt x="0" y="43259"/>
                    <a:pt x="22860" y="49676"/>
                  </a:cubicBezTo>
                  <a:cubicBezTo>
                    <a:pt x="24041" y="50009"/>
                    <a:pt x="25216" y="50166"/>
                    <a:pt x="26363" y="50166"/>
                  </a:cubicBezTo>
                  <a:cubicBezTo>
                    <a:pt x="32982" y="50166"/>
                    <a:pt x="38707" y="44944"/>
                    <a:pt x="39529" y="38044"/>
                  </a:cubicBezTo>
                  <a:cubicBezTo>
                    <a:pt x="40584" y="29154"/>
                    <a:pt x="32601" y="22601"/>
                    <a:pt x="24283" y="22601"/>
                  </a:cubicBezTo>
                  <a:cubicBezTo>
                    <a:pt x="24245" y="22601"/>
                    <a:pt x="24208" y="22601"/>
                    <a:pt x="24170" y="22601"/>
                  </a:cubicBezTo>
                  <a:cubicBezTo>
                    <a:pt x="23611" y="15255"/>
                    <a:pt x="25920" y="9600"/>
                    <a:pt x="29790" y="3254"/>
                  </a:cubicBezTo>
                  <a:cubicBezTo>
                    <a:pt x="30040" y="2837"/>
                    <a:pt x="29968" y="2420"/>
                    <a:pt x="29742" y="2111"/>
                  </a:cubicBezTo>
                  <a:cubicBezTo>
                    <a:pt x="29778" y="2099"/>
                    <a:pt x="29814" y="2063"/>
                    <a:pt x="29837" y="2051"/>
                  </a:cubicBezTo>
                  <a:cubicBezTo>
                    <a:pt x="30727" y="1511"/>
                    <a:pt x="30317" y="0"/>
                    <a:pt x="29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82" name="Google Shape;8682;p33"/>
          <p:cNvGrpSpPr/>
          <p:nvPr/>
        </p:nvGrpSpPr>
        <p:grpSpPr>
          <a:xfrm rot="10800000">
            <a:off x="8279642" y="459290"/>
            <a:ext cx="864358" cy="480461"/>
            <a:chOff x="3463225" y="1863975"/>
            <a:chExt cx="1899850" cy="1254150"/>
          </a:xfrm>
        </p:grpSpPr>
        <p:sp>
          <p:nvSpPr>
            <p:cNvPr id="8683" name="Google Shape;8683;p33"/>
            <p:cNvSpPr/>
            <p:nvPr/>
          </p:nvSpPr>
          <p:spPr>
            <a:xfrm>
              <a:off x="3463225" y="1863975"/>
              <a:ext cx="1014900" cy="1254150"/>
            </a:xfrm>
            <a:custGeom>
              <a:avLst/>
              <a:gdLst/>
              <a:ahLst/>
              <a:cxnLst/>
              <a:rect l="l" t="t" r="r" b="b"/>
              <a:pathLst>
                <a:path w="40596" h="50166" extrusionOk="0">
                  <a:moveTo>
                    <a:pt x="25170" y="5683"/>
                  </a:moveTo>
                  <a:lnTo>
                    <a:pt x="25170" y="5683"/>
                  </a:lnTo>
                  <a:cubicBezTo>
                    <a:pt x="24515" y="6790"/>
                    <a:pt x="23979" y="7981"/>
                    <a:pt x="23515" y="9183"/>
                  </a:cubicBezTo>
                  <a:cubicBezTo>
                    <a:pt x="23551" y="8826"/>
                    <a:pt x="23587" y="8469"/>
                    <a:pt x="23622" y="8112"/>
                  </a:cubicBezTo>
                  <a:cubicBezTo>
                    <a:pt x="23646" y="7838"/>
                    <a:pt x="23527" y="7647"/>
                    <a:pt x="23348" y="7516"/>
                  </a:cubicBezTo>
                  <a:cubicBezTo>
                    <a:pt x="23944" y="6873"/>
                    <a:pt x="24563" y="6266"/>
                    <a:pt x="25170" y="5683"/>
                  </a:cubicBezTo>
                  <a:close/>
                  <a:moveTo>
                    <a:pt x="19503" y="12386"/>
                  </a:moveTo>
                  <a:lnTo>
                    <a:pt x="19503" y="12386"/>
                  </a:lnTo>
                  <a:cubicBezTo>
                    <a:pt x="18503" y="14529"/>
                    <a:pt x="17669" y="16756"/>
                    <a:pt x="17038" y="19018"/>
                  </a:cubicBezTo>
                  <a:cubicBezTo>
                    <a:pt x="16979" y="18887"/>
                    <a:pt x="16859" y="18792"/>
                    <a:pt x="16729" y="18780"/>
                  </a:cubicBezTo>
                  <a:cubicBezTo>
                    <a:pt x="16740" y="18661"/>
                    <a:pt x="16740" y="18530"/>
                    <a:pt x="16764" y="18411"/>
                  </a:cubicBezTo>
                  <a:cubicBezTo>
                    <a:pt x="16788" y="18101"/>
                    <a:pt x="16621" y="17863"/>
                    <a:pt x="16407" y="17708"/>
                  </a:cubicBezTo>
                  <a:cubicBezTo>
                    <a:pt x="17312" y="15863"/>
                    <a:pt x="18348" y="14077"/>
                    <a:pt x="19503" y="12386"/>
                  </a:cubicBezTo>
                  <a:close/>
                  <a:moveTo>
                    <a:pt x="21527" y="16113"/>
                  </a:moveTo>
                  <a:lnTo>
                    <a:pt x="21527" y="16113"/>
                  </a:lnTo>
                  <a:cubicBezTo>
                    <a:pt x="21467" y="19030"/>
                    <a:pt x="21598" y="21970"/>
                    <a:pt x="22098" y="24780"/>
                  </a:cubicBezTo>
                  <a:cubicBezTo>
                    <a:pt x="22039" y="24780"/>
                    <a:pt x="21967" y="24792"/>
                    <a:pt x="21908" y="24792"/>
                  </a:cubicBezTo>
                  <a:cubicBezTo>
                    <a:pt x="21312" y="23316"/>
                    <a:pt x="20824" y="21792"/>
                    <a:pt x="20419" y="20208"/>
                  </a:cubicBezTo>
                  <a:cubicBezTo>
                    <a:pt x="20765" y="18851"/>
                    <a:pt x="21134" y="17482"/>
                    <a:pt x="21527" y="16113"/>
                  </a:cubicBezTo>
                  <a:close/>
                  <a:moveTo>
                    <a:pt x="20038" y="21875"/>
                  </a:moveTo>
                  <a:cubicBezTo>
                    <a:pt x="20288" y="22923"/>
                    <a:pt x="20598" y="23935"/>
                    <a:pt x="20943" y="24923"/>
                  </a:cubicBezTo>
                  <a:cubicBezTo>
                    <a:pt x="20408" y="25030"/>
                    <a:pt x="19884" y="25197"/>
                    <a:pt x="19360" y="25423"/>
                  </a:cubicBezTo>
                  <a:cubicBezTo>
                    <a:pt x="19526" y="24245"/>
                    <a:pt x="19765" y="23054"/>
                    <a:pt x="20038" y="21875"/>
                  </a:cubicBezTo>
                  <a:close/>
                  <a:moveTo>
                    <a:pt x="21205" y="11398"/>
                  </a:moveTo>
                  <a:lnTo>
                    <a:pt x="21205" y="11398"/>
                  </a:lnTo>
                  <a:cubicBezTo>
                    <a:pt x="19860" y="16553"/>
                    <a:pt x="18288" y="21506"/>
                    <a:pt x="17776" y="26340"/>
                  </a:cubicBezTo>
                  <a:cubicBezTo>
                    <a:pt x="17657" y="26435"/>
                    <a:pt x="17550" y="26531"/>
                    <a:pt x="17443" y="26626"/>
                  </a:cubicBezTo>
                  <a:cubicBezTo>
                    <a:pt x="17491" y="21482"/>
                    <a:pt x="19050" y="16208"/>
                    <a:pt x="21205" y="11398"/>
                  </a:cubicBezTo>
                  <a:close/>
                  <a:moveTo>
                    <a:pt x="14764" y="23292"/>
                  </a:moveTo>
                  <a:lnTo>
                    <a:pt x="14764" y="23292"/>
                  </a:lnTo>
                  <a:cubicBezTo>
                    <a:pt x="14704" y="24983"/>
                    <a:pt x="14740" y="26697"/>
                    <a:pt x="14859" y="28364"/>
                  </a:cubicBezTo>
                  <a:cubicBezTo>
                    <a:pt x="14824" y="28281"/>
                    <a:pt x="14776" y="28197"/>
                    <a:pt x="14740" y="28102"/>
                  </a:cubicBezTo>
                  <a:cubicBezTo>
                    <a:pt x="14666" y="27944"/>
                    <a:pt x="14517" y="27860"/>
                    <a:pt x="14376" y="27860"/>
                  </a:cubicBezTo>
                  <a:cubicBezTo>
                    <a:pt x="14358" y="27860"/>
                    <a:pt x="14341" y="27861"/>
                    <a:pt x="14323" y="27864"/>
                  </a:cubicBezTo>
                  <a:cubicBezTo>
                    <a:pt x="14157" y="26531"/>
                    <a:pt x="14216" y="25185"/>
                    <a:pt x="14585" y="23840"/>
                  </a:cubicBezTo>
                  <a:cubicBezTo>
                    <a:pt x="14645" y="23661"/>
                    <a:pt x="14704" y="23471"/>
                    <a:pt x="14764" y="23292"/>
                  </a:cubicBezTo>
                  <a:close/>
                  <a:moveTo>
                    <a:pt x="21551" y="26566"/>
                  </a:moveTo>
                  <a:cubicBezTo>
                    <a:pt x="21670" y="26876"/>
                    <a:pt x="21824" y="27185"/>
                    <a:pt x="21943" y="27507"/>
                  </a:cubicBezTo>
                  <a:cubicBezTo>
                    <a:pt x="20836" y="27638"/>
                    <a:pt x="19884" y="28126"/>
                    <a:pt x="19229" y="29138"/>
                  </a:cubicBezTo>
                  <a:cubicBezTo>
                    <a:pt x="19705" y="27638"/>
                    <a:pt x="20479" y="26792"/>
                    <a:pt x="21551" y="26566"/>
                  </a:cubicBezTo>
                  <a:close/>
                  <a:moveTo>
                    <a:pt x="25896" y="25507"/>
                  </a:moveTo>
                  <a:lnTo>
                    <a:pt x="25896" y="25507"/>
                  </a:lnTo>
                  <a:cubicBezTo>
                    <a:pt x="29123" y="25911"/>
                    <a:pt x="32135" y="27483"/>
                    <a:pt x="34171" y="29793"/>
                  </a:cubicBezTo>
                  <a:cubicBezTo>
                    <a:pt x="33826" y="29555"/>
                    <a:pt x="33469" y="29364"/>
                    <a:pt x="33100" y="29233"/>
                  </a:cubicBezTo>
                  <a:cubicBezTo>
                    <a:pt x="33040" y="29209"/>
                    <a:pt x="32992" y="29198"/>
                    <a:pt x="32933" y="29198"/>
                  </a:cubicBezTo>
                  <a:cubicBezTo>
                    <a:pt x="31707" y="28364"/>
                    <a:pt x="30337" y="27721"/>
                    <a:pt x="28944" y="27340"/>
                  </a:cubicBezTo>
                  <a:cubicBezTo>
                    <a:pt x="27992" y="26578"/>
                    <a:pt x="26968" y="25959"/>
                    <a:pt x="25896" y="25507"/>
                  </a:cubicBezTo>
                  <a:close/>
                  <a:moveTo>
                    <a:pt x="28825" y="29364"/>
                  </a:moveTo>
                  <a:cubicBezTo>
                    <a:pt x="29563" y="30019"/>
                    <a:pt x="30302" y="30864"/>
                    <a:pt x="30945" y="31817"/>
                  </a:cubicBezTo>
                  <a:cubicBezTo>
                    <a:pt x="30075" y="30936"/>
                    <a:pt x="29123" y="30150"/>
                    <a:pt x="28135" y="29495"/>
                  </a:cubicBezTo>
                  <a:cubicBezTo>
                    <a:pt x="28349" y="29436"/>
                    <a:pt x="28587" y="29388"/>
                    <a:pt x="28825" y="29364"/>
                  </a:cubicBezTo>
                  <a:close/>
                  <a:moveTo>
                    <a:pt x="28147" y="31019"/>
                  </a:moveTo>
                  <a:lnTo>
                    <a:pt x="28147" y="31019"/>
                  </a:lnTo>
                  <a:cubicBezTo>
                    <a:pt x="28540" y="31329"/>
                    <a:pt x="28932" y="31686"/>
                    <a:pt x="29325" y="32115"/>
                  </a:cubicBezTo>
                  <a:cubicBezTo>
                    <a:pt x="30659" y="33400"/>
                    <a:pt x="31671" y="34889"/>
                    <a:pt x="32373" y="36567"/>
                  </a:cubicBezTo>
                  <a:cubicBezTo>
                    <a:pt x="31087" y="34615"/>
                    <a:pt x="29683" y="32805"/>
                    <a:pt x="28147" y="31019"/>
                  </a:cubicBezTo>
                  <a:close/>
                  <a:moveTo>
                    <a:pt x="26611" y="30138"/>
                  </a:moveTo>
                  <a:cubicBezTo>
                    <a:pt x="26718" y="30186"/>
                    <a:pt x="26825" y="30221"/>
                    <a:pt x="26908" y="30269"/>
                  </a:cubicBezTo>
                  <a:cubicBezTo>
                    <a:pt x="26670" y="30448"/>
                    <a:pt x="26539" y="30805"/>
                    <a:pt x="26789" y="31103"/>
                  </a:cubicBezTo>
                  <a:cubicBezTo>
                    <a:pt x="28397" y="33055"/>
                    <a:pt x="29778" y="35043"/>
                    <a:pt x="31076" y="37151"/>
                  </a:cubicBezTo>
                  <a:cubicBezTo>
                    <a:pt x="30790" y="36948"/>
                    <a:pt x="30528" y="36758"/>
                    <a:pt x="30254" y="36556"/>
                  </a:cubicBezTo>
                  <a:cubicBezTo>
                    <a:pt x="29218" y="34210"/>
                    <a:pt x="27468" y="31888"/>
                    <a:pt x="25706" y="30793"/>
                  </a:cubicBezTo>
                  <a:cubicBezTo>
                    <a:pt x="25992" y="30543"/>
                    <a:pt x="26301" y="30329"/>
                    <a:pt x="26611" y="30138"/>
                  </a:cubicBezTo>
                  <a:close/>
                  <a:moveTo>
                    <a:pt x="20693" y="30864"/>
                  </a:moveTo>
                  <a:cubicBezTo>
                    <a:pt x="20515" y="31567"/>
                    <a:pt x="20431" y="32365"/>
                    <a:pt x="20467" y="33293"/>
                  </a:cubicBezTo>
                  <a:cubicBezTo>
                    <a:pt x="20539" y="34686"/>
                    <a:pt x="21146" y="36294"/>
                    <a:pt x="22074" y="37818"/>
                  </a:cubicBezTo>
                  <a:cubicBezTo>
                    <a:pt x="21622" y="37449"/>
                    <a:pt x="21193" y="37056"/>
                    <a:pt x="20789" y="36663"/>
                  </a:cubicBezTo>
                  <a:cubicBezTo>
                    <a:pt x="19919" y="34984"/>
                    <a:pt x="19646" y="33174"/>
                    <a:pt x="20003" y="31222"/>
                  </a:cubicBezTo>
                  <a:cubicBezTo>
                    <a:pt x="20241" y="31091"/>
                    <a:pt x="20467" y="30983"/>
                    <a:pt x="20693" y="30864"/>
                  </a:cubicBezTo>
                  <a:close/>
                  <a:moveTo>
                    <a:pt x="31326" y="29710"/>
                  </a:moveTo>
                  <a:cubicBezTo>
                    <a:pt x="31730" y="29888"/>
                    <a:pt x="32111" y="30126"/>
                    <a:pt x="32504" y="30400"/>
                  </a:cubicBezTo>
                  <a:cubicBezTo>
                    <a:pt x="33338" y="31865"/>
                    <a:pt x="35421" y="36056"/>
                    <a:pt x="35278" y="38889"/>
                  </a:cubicBezTo>
                  <a:cubicBezTo>
                    <a:pt x="35040" y="38996"/>
                    <a:pt x="34755" y="39115"/>
                    <a:pt x="34445" y="39258"/>
                  </a:cubicBezTo>
                  <a:cubicBezTo>
                    <a:pt x="34469" y="38973"/>
                    <a:pt x="34505" y="38699"/>
                    <a:pt x="34505" y="38377"/>
                  </a:cubicBezTo>
                  <a:cubicBezTo>
                    <a:pt x="34481" y="38103"/>
                    <a:pt x="34445" y="37806"/>
                    <a:pt x="34385" y="37508"/>
                  </a:cubicBezTo>
                  <a:cubicBezTo>
                    <a:pt x="34350" y="34829"/>
                    <a:pt x="33159" y="32007"/>
                    <a:pt x="31326" y="29710"/>
                  </a:cubicBezTo>
                  <a:close/>
                  <a:moveTo>
                    <a:pt x="24170" y="33984"/>
                  </a:moveTo>
                  <a:cubicBezTo>
                    <a:pt x="25182" y="36103"/>
                    <a:pt x="26575" y="38008"/>
                    <a:pt x="28301" y="39532"/>
                  </a:cubicBezTo>
                  <a:cubicBezTo>
                    <a:pt x="28444" y="39782"/>
                    <a:pt x="28587" y="40044"/>
                    <a:pt x="28742" y="40306"/>
                  </a:cubicBezTo>
                  <a:cubicBezTo>
                    <a:pt x="27754" y="39413"/>
                    <a:pt x="26825" y="38484"/>
                    <a:pt x="25944" y="37484"/>
                  </a:cubicBezTo>
                  <a:cubicBezTo>
                    <a:pt x="23860" y="36258"/>
                    <a:pt x="23289" y="35079"/>
                    <a:pt x="24170" y="33984"/>
                  </a:cubicBezTo>
                  <a:close/>
                  <a:moveTo>
                    <a:pt x="23634" y="36937"/>
                  </a:moveTo>
                  <a:lnTo>
                    <a:pt x="23634" y="36937"/>
                  </a:lnTo>
                  <a:cubicBezTo>
                    <a:pt x="24825" y="38234"/>
                    <a:pt x="26146" y="39425"/>
                    <a:pt x="26920" y="40330"/>
                  </a:cubicBezTo>
                  <a:cubicBezTo>
                    <a:pt x="26492" y="40139"/>
                    <a:pt x="26087" y="39830"/>
                    <a:pt x="25706" y="39365"/>
                  </a:cubicBezTo>
                  <a:cubicBezTo>
                    <a:pt x="24622" y="38699"/>
                    <a:pt x="23968" y="37841"/>
                    <a:pt x="23634" y="36937"/>
                  </a:cubicBezTo>
                  <a:close/>
                  <a:moveTo>
                    <a:pt x="13883" y="30805"/>
                  </a:moveTo>
                  <a:cubicBezTo>
                    <a:pt x="14454" y="32472"/>
                    <a:pt x="15312" y="34127"/>
                    <a:pt x="16359" y="35698"/>
                  </a:cubicBezTo>
                  <a:cubicBezTo>
                    <a:pt x="17086" y="37615"/>
                    <a:pt x="18098" y="39425"/>
                    <a:pt x="19526" y="41020"/>
                  </a:cubicBezTo>
                  <a:cubicBezTo>
                    <a:pt x="18086" y="40235"/>
                    <a:pt x="16788" y="39246"/>
                    <a:pt x="15752" y="37853"/>
                  </a:cubicBezTo>
                  <a:cubicBezTo>
                    <a:pt x="14693" y="36472"/>
                    <a:pt x="13942" y="35043"/>
                    <a:pt x="13811" y="33258"/>
                  </a:cubicBezTo>
                  <a:cubicBezTo>
                    <a:pt x="13764" y="32722"/>
                    <a:pt x="13740" y="31567"/>
                    <a:pt x="13883" y="30805"/>
                  </a:cubicBezTo>
                  <a:close/>
                  <a:moveTo>
                    <a:pt x="23968" y="42140"/>
                  </a:moveTo>
                  <a:lnTo>
                    <a:pt x="23968" y="42140"/>
                  </a:lnTo>
                  <a:cubicBezTo>
                    <a:pt x="25051" y="42961"/>
                    <a:pt x="26206" y="43604"/>
                    <a:pt x="27337" y="43961"/>
                  </a:cubicBezTo>
                  <a:cubicBezTo>
                    <a:pt x="27182" y="44080"/>
                    <a:pt x="27004" y="44164"/>
                    <a:pt x="26825" y="44259"/>
                  </a:cubicBezTo>
                  <a:cubicBezTo>
                    <a:pt x="25789" y="43783"/>
                    <a:pt x="24813" y="42973"/>
                    <a:pt x="23968" y="42140"/>
                  </a:cubicBezTo>
                  <a:close/>
                  <a:moveTo>
                    <a:pt x="15847" y="39925"/>
                  </a:moveTo>
                  <a:cubicBezTo>
                    <a:pt x="18110" y="41997"/>
                    <a:pt x="21122" y="43545"/>
                    <a:pt x="23920" y="44330"/>
                  </a:cubicBezTo>
                  <a:cubicBezTo>
                    <a:pt x="23932" y="44342"/>
                    <a:pt x="23950" y="44342"/>
                    <a:pt x="23969" y="44342"/>
                  </a:cubicBezTo>
                  <a:cubicBezTo>
                    <a:pt x="23988" y="44342"/>
                    <a:pt x="24009" y="44342"/>
                    <a:pt x="24027" y="44354"/>
                  </a:cubicBezTo>
                  <a:lnTo>
                    <a:pt x="24420" y="44664"/>
                  </a:lnTo>
                  <a:cubicBezTo>
                    <a:pt x="24229" y="44652"/>
                    <a:pt x="24027" y="44628"/>
                    <a:pt x="23825" y="44592"/>
                  </a:cubicBezTo>
                  <a:cubicBezTo>
                    <a:pt x="20419" y="44390"/>
                    <a:pt x="17693" y="42533"/>
                    <a:pt x="15847" y="39925"/>
                  </a:cubicBezTo>
                  <a:close/>
                  <a:moveTo>
                    <a:pt x="31588" y="43533"/>
                  </a:moveTo>
                  <a:cubicBezTo>
                    <a:pt x="31980" y="43759"/>
                    <a:pt x="32433" y="43914"/>
                    <a:pt x="32909" y="43973"/>
                  </a:cubicBezTo>
                  <a:cubicBezTo>
                    <a:pt x="32064" y="44522"/>
                    <a:pt x="31033" y="44846"/>
                    <a:pt x="29780" y="44846"/>
                  </a:cubicBezTo>
                  <a:cubicBezTo>
                    <a:pt x="29620" y="44846"/>
                    <a:pt x="29457" y="44841"/>
                    <a:pt x="29290" y="44830"/>
                  </a:cubicBezTo>
                  <a:cubicBezTo>
                    <a:pt x="29718" y="44604"/>
                    <a:pt x="30135" y="44330"/>
                    <a:pt x="30552" y="44033"/>
                  </a:cubicBezTo>
                  <a:cubicBezTo>
                    <a:pt x="30909" y="43914"/>
                    <a:pt x="31254" y="43759"/>
                    <a:pt x="31588" y="43533"/>
                  </a:cubicBezTo>
                  <a:close/>
                  <a:moveTo>
                    <a:pt x="21050" y="45759"/>
                  </a:moveTo>
                  <a:lnTo>
                    <a:pt x="21050" y="45759"/>
                  </a:lnTo>
                  <a:cubicBezTo>
                    <a:pt x="22009" y="46017"/>
                    <a:pt x="22990" y="46150"/>
                    <a:pt x="23973" y="46150"/>
                  </a:cubicBezTo>
                  <a:cubicBezTo>
                    <a:pt x="24759" y="46150"/>
                    <a:pt x="25547" y="46065"/>
                    <a:pt x="26325" y="45890"/>
                  </a:cubicBezTo>
                  <a:cubicBezTo>
                    <a:pt x="27075" y="46307"/>
                    <a:pt x="27849" y="46676"/>
                    <a:pt x="28623" y="46890"/>
                  </a:cubicBezTo>
                  <a:cubicBezTo>
                    <a:pt x="27936" y="47022"/>
                    <a:pt x="27234" y="47087"/>
                    <a:pt x="26528" y="47087"/>
                  </a:cubicBezTo>
                  <a:cubicBezTo>
                    <a:pt x="24676" y="47087"/>
                    <a:pt x="22792" y="46638"/>
                    <a:pt x="21050" y="45759"/>
                  </a:cubicBezTo>
                  <a:close/>
                  <a:moveTo>
                    <a:pt x="29377" y="0"/>
                  </a:moveTo>
                  <a:cubicBezTo>
                    <a:pt x="29260" y="0"/>
                    <a:pt x="29135" y="24"/>
                    <a:pt x="29004" y="75"/>
                  </a:cubicBezTo>
                  <a:cubicBezTo>
                    <a:pt x="12454" y="6397"/>
                    <a:pt x="0" y="43259"/>
                    <a:pt x="22860" y="49676"/>
                  </a:cubicBezTo>
                  <a:cubicBezTo>
                    <a:pt x="24041" y="50009"/>
                    <a:pt x="25216" y="50166"/>
                    <a:pt x="26363" y="50166"/>
                  </a:cubicBezTo>
                  <a:cubicBezTo>
                    <a:pt x="32982" y="50166"/>
                    <a:pt x="38707" y="44944"/>
                    <a:pt x="39529" y="38044"/>
                  </a:cubicBezTo>
                  <a:cubicBezTo>
                    <a:pt x="40596" y="29154"/>
                    <a:pt x="32624" y="22601"/>
                    <a:pt x="24283" y="22601"/>
                  </a:cubicBezTo>
                  <a:cubicBezTo>
                    <a:pt x="24245" y="22601"/>
                    <a:pt x="24208" y="22601"/>
                    <a:pt x="24170" y="22601"/>
                  </a:cubicBezTo>
                  <a:cubicBezTo>
                    <a:pt x="23622" y="15255"/>
                    <a:pt x="25932" y="9600"/>
                    <a:pt x="29802" y="3254"/>
                  </a:cubicBezTo>
                  <a:cubicBezTo>
                    <a:pt x="30052" y="2837"/>
                    <a:pt x="29980" y="2420"/>
                    <a:pt x="29754" y="2111"/>
                  </a:cubicBezTo>
                  <a:cubicBezTo>
                    <a:pt x="29778" y="2099"/>
                    <a:pt x="29813" y="2063"/>
                    <a:pt x="29837" y="2051"/>
                  </a:cubicBezTo>
                  <a:cubicBezTo>
                    <a:pt x="30727" y="1511"/>
                    <a:pt x="30316" y="0"/>
                    <a:pt x="29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4" name="Google Shape;8684;p33"/>
            <p:cNvSpPr/>
            <p:nvPr/>
          </p:nvSpPr>
          <p:spPr>
            <a:xfrm>
              <a:off x="4348450" y="1863975"/>
              <a:ext cx="1014625" cy="1254150"/>
            </a:xfrm>
            <a:custGeom>
              <a:avLst/>
              <a:gdLst/>
              <a:ahLst/>
              <a:cxnLst/>
              <a:rect l="l" t="t" r="r" b="b"/>
              <a:pathLst>
                <a:path w="40585" h="50166" extrusionOk="0">
                  <a:moveTo>
                    <a:pt x="25170" y="5683"/>
                  </a:moveTo>
                  <a:lnTo>
                    <a:pt x="25170" y="5683"/>
                  </a:lnTo>
                  <a:cubicBezTo>
                    <a:pt x="24503" y="6790"/>
                    <a:pt x="23980" y="7981"/>
                    <a:pt x="23515" y="9183"/>
                  </a:cubicBezTo>
                  <a:cubicBezTo>
                    <a:pt x="23539" y="8826"/>
                    <a:pt x="23587" y="8469"/>
                    <a:pt x="23622" y="8112"/>
                  </a:cubicBezTo>
                  <a:cubicBezTo>
                    <a:pt x="23646" y="7838"/>
                    <a:pt x="23527" y="7647"/>
                    <a:pt x="23349" y="7516"/>
                  </a:cubicBezTo>
                  <a:cubicBezTo>
                    <a:pt x="23944" y="6873"/>
                    <a:pt x="24551" y="6266"/>
                    <a:pt x="25170" y="5683"/>
                  </a:cubicBezTo>
                  <a:close/>
                  <a:moveTo>
                    <a:pt x="19491" y="12386"/>
                  </a:moveTo>
                  <a:lnTo>
                    <a:pt x="19491" y="12386"/>
                  </a:lnTo>
                  <a:cubicBezTo>
                    <a:pt x="18503" y="14529"/>
                    <a:pt x="17669" y="16756"/>
                    <a:pt x="17038" y="19018"/>
                  </a:cubicBezTo>
                  <a:cubicBezTo>
                    <a:pt x="16979" y="18887"/>
                    <a:pt x="16860" y="18792"/>
                    <a:pt x="16729" y="18780"/>
                  </a:cubicBezTo>
                  <a:cubicBezTo>
                    <a:pt x="16741" y="18661"/>
                    <a:pt x="16741" y="18530"/>
                    <a:pt x="16753" y="18411"/>
                  </a:cubicBezTo>
                  <a:cubicBezTo>
                    <a:pt x="16788" y="18101"/>
                    <a:pt x="16622" y="17863"/>
                    <a:pt x="16395" y="17708"/>
                  </a:cubicBezTo>
                  <a:cubicBezTo>
                    <a:pt x="17312" y="15863"/>
                    <a:pt x="18348" y="14077"/>
                    <a:pt x="19491" y="12386"/>
                  </a:cubicBezTo>
                  <a:close/>
                  <a:moveTo>
                    <a:pt x="21503" y="16113"/>
                  </a:moveTo>
                  <a:cubicBezTo>
                    <a:pt x="21455" y="19030"/>
                    <a:pt x="21598" y="21970"/>
                    <a:pt x="22087" y="24780"/>
                  </a:cubicBezTo>
                  <a:cubicBezTo>
                    <a:pt x="22027" y="24780"/>
                    <a:pt x="21944" y="24792"/>
                    <a:pt x="21896" y="24792"/>
                  </a:cubicBezTo>
                  <a:cubicBezTo>
                    <a:pt x="21301" y="23316"/>
                    <a:pt x="20801" y="21792"/>
                    <a:pt x="20408" y="20208"/>
                  </a:cubicBezTo>
                  <a:cubicBezTo>
                    <a:pt x="20741" y="18851"/>
                    <a:pt x="21110" y="17482"/>
                    <a:pt x="21503" y="16113"/>
                  </a:cubicBezTo>
                  <a:close/>
                  <a:moveTo>
                    <a:pt x="20027" y="21875"/>
                  </a:moveTo>
                  <a:cubicBezTo>
                    <a:pt x="20289" y="22923"/>
                    <a:pt x="20598" y="23935"/>
                    <a:pt x="20932" y="24923"/>
                  </a:cubicBezTo>
                  <a:cubicBezTo>
                    <a:pt x="20408" y="25030"/>
                    <a:pt x="19884" y="25197"/>
                    <a:pt x="19360" y="25423"/>
                  </a:cubicBezTo>
                  <a:cubicBezTo>
                    <a:pt x="19527" y="24245"/>
                    <a:pt x="19765" y="23054"/>
                    <a:pt x="20027" y="21875"/>
                  </a:cubicBezTo>
                  <a:close/>
                  <a:moveTo>
                    <a:pt x="21205" y="11398"/>
                  </a:moveTo>
                  <a:lnTo>
                    <a:pt x="21205" y="11398"/>
                  </a:lnTo>
                  <a:cubicBezTo>
                    <a:pt x="19848" y="16553"/>
                    <a:pt x="18288" y="21506"/>
                    <a:pt x="17765" y="26340"/>
                  </a:cubicBezTo>
                  <a:cubicBezTo>
                    <a:pt x="17645" y="26435"/>
                    <a:pt x="17538" y="26531"/>
                    <a:pt x="17443" y="26626"/>
                  </a:cubicBezTo>
                  <a:cubicBezTo>
                    <a:pt x="17479" y="21482"/>
                    <a:pt x="19050" y="16208"/>
                    <a:pt x="21205" y="11398"/>
                  </a:cubicBezTo>
                  <a:close/>
                  <a:moveTo>
                    <a:pt x="14752" y="23292"/>
                  </a:moveTo>
                  <a:cubicBezTo>
                    <a:pt x="14681" y="24983"/>
                    <a:pt x="14717" y="26697"/>
                    <a:pt x="14836" y="28364"/>
                  </a:cubicBezTo>
                  <a:cubicBezTo>
                    <a:pt x="14800" y="28281"/>
                    <a:pt x="14764" y="28197"/>
                    <a:pt x="14717" y="28102"/>
                  </a:cubicBezTo>
                  <a:cubicBezTo>
                    <a:pt x="14653" y="27944"/>
                    <a:pt x="14505" y="27860"/>
                    <a:pt x="14356" y="27860"/>
                  </a:cubicBezTo>
                  <a:cubicBezTo>
                    <a:pt x="14337" y="27860"/>
                    <a:pt x="14318" y="27861"/>
                    <a:pt x="14300" y="27864"/>
                  </a:cubicBezTo>
                  <a:cubicBezTo>
                    <a:pt x="14133" y="26531"/>
                    <a:pt x="14216" y="25185"/>
                    <a:pt x="14562" y="23840"/>
                  </a:cubicBezTo>
                  <a:cubicBezTo>
                    <a:pt x="14633" y="23661"/>
                    <a:pt x="14681" y="23471"/>
                    <a:pt x="14752" y="23292"/>
                  </a:cubicBezTo>
                  <a:close/>
                  <a:moveTo>
                    <a:pt x="21551" y="26566"/>
                  </a:moveTo>
                  <a:cubicBezTo>
                    <a:pt x="21670" y="26876"/>
                    <a:pt x="21813" y="27185"/>
                    <a:pt x="21932" y="27507"/>
                  </a:cubicBezTo>
                  <a:cubicBezTo>
                    <a:pt x="20836" y="27638"/>
                    <a:pt x="19884" y="28126"/>
                    <a:pt x="19229" y="29138"/>
                  </a:cubicBezTo>
                  <a:cubicBezTo>
                    <a:pt x="19705" y="27638"/>
                    <a:pt x="20479" y="26792"/>
                    <a:pt x="21551" y="26566"/>
                  </a:cubicBezTo>
                  <a:close/>
                  <a:moveTo>
                    <a:pt x="25897" y="25507"/>
                  </a:moveTo>
                  <a:lnTo>
                    <a:pt x="25897" y="25507"/>
                  </a:lnTo>
                  <a:cubicBezTo>
                    <a:pt x="29123" y="25911"/>
                    <a:pt x="32112" y="27483"/>
                    <a:pt x="34171" y="29793"/>
                  </a:cubicBezTo>
                  <a:cubicBezTo>
                    <a:pt x="33826" y="29555"/>
                    <a:pt x="33469" y="29364"/>
                    <a:pt x="33100" y="29233"/>
                  </a:cubicBezTo>
                  <a:cubicBezTo>
                    <a:pt x="33040" y="29209"/>
                    <a:pt x="32993" y="29198"/>
                    <a:pt x="32933" y="29198"/>
                  </a:cubicBezTo>
                  <a:cubicBezTo>
                    <a:pt x="31695" y="28364"/>
                    <a:pt x="30326" y="27721"/>
                    <a:pt x="28945" y="27340"/>
                  </a:cubicBezTo>
                  <a:cubicBezTo>
                    <a:pt x="27992" y="26578"/>
                    <a:pt x="26968" y="25959"/>
                    <a:pt x="25897" y="25507"/>
                  </a:cubicBezTo>
                  <a:close/>
                  <a:moveTo>
                    <a:pt x="28825" y="29364"/>
                  </a:moveTo>
                  <a:cubicBezTo>
                    <a:pt x="29552" y="30019"/>
                    <a:pt x="30302" y="30864"/>
                    <a:pt x="30945" y="31817"/>
                  </a:cubicBezTo>
                  <a:cubicBezTo>
                    <a:pt x="30076" y="30936"/>
                    <a:pt x="29123" y="30150"/>
                    <a:pt x="28123" y="29495"/>
                  </a:cubicBezTo>
                  <a:cubicBezTo>
                    <a:pt x="28349" y="29436"/>
                    <a:pt x="28587" y="29388"/>
                    <a:pt x="28825" y="29364"/>
                  </a:cubicBezTo>
                  <a:close/>
                  <a:moveTo>
                    <a:pt x="28123" y="31019"/>
                  </a:moveTo>
                  <a:lnTo>
                    <a:pt x="28123" y="31019"/>
                  </a:lnTo>
                  <a:cubicBezTo>
                    <a:pt x="28540" y="31329"/>
                    <a:pt x="28933" y="31686"/>
                    <a:pt x="29302" y="32115"/>
                  </a:cubicBezTo>
                  <a:cubicBezTo>
                    <a:pt x="30635" y="33400"/>
                    <a:pt x="31659" y="34889"/>
                    <a:pt x="32350" y="36567"/>
                  </a:cubicBezTo>
                  <a:cubicBezTo>
                    <a:pt x="31076" y="34615"/>
                    <a:pt x="29659" y="32805"/>
                    <a:pt x="28123" y="31019"/>
                  </a:cubicBezTo>
                  <a:close/>
                  <a:moveTo>
                    <a:pt x="26611" y="30138"/>
                  </a:moveTo>
                  <a:cubicBezTo>
                    <a:pt x="26718" y="30186"/>
                    <a:pt x="26813" y="30221"/>
                    <a:pt x="26909" y="30269"/>
                  </a:cubicBezTo>
                  <a:cubicBezTo>
                    <a:pt x="26670" y="30448"/>
                    <a:pt x="26539" y="30805"/>
                    <a:pt x="26789" y="31103"/>
                  </a:cubicBezTo>
                  <a:cubicBezTo>
                    <a:pt x="28397" y="33055"/>
                    <a:pt x="29778" y="35043"/>
                    <a:pt x="31076" y="37151"/>
                  </a:cubicBezTo>
                  <a:cubicBezTo>
                    <a:pt x="30790" y="36948"/>
                    <a:pt x="30528" y="36758"/>
                    <a:pt x="30254" y="36556"/>
                  </a:cubicBezTo>
                  <a:cubicBezTo>
                    <a:pt x="29218" y="34210"/>
                    <a:pt x="27468" y="31888"/>
                    <a:pt x="25706" y="30793"/>
                  </a:cubicBezTo>
                  <a:cubicBezTo>
                    <a:pt x="25980" y="30543"/>
                    <a:pt x="26301" y="30329"/>
                    <a:pt x="26611" y="30138"/>
                  </a:cubicBezTo>
                  <a:close/>
                  <a:moveTo>
                    <a:pt x="20682" y="30864"/>
                  </a:moveTo>
                  <a:lnTo>
                    <a:pt x="20682" y="30864"/>
                  </a:lnTo>
                  <a:cubicBezTo>
                    <a:pt x="20503" y="31567"/>
                    <a:pt x="20432" y="32365"/>
                    <a:pt x="20467" y="33293"/>
                  </a:cubicBezTo>
                  <a:cubicBezTo>
                    <a:pt x="20539" y="34686"/>
                    <a:pt x="21146" y="36294"/>
                    <a:pt x="22075" y="37818"/>
                  </a:cubicBezTo>
                  <a:cubicBezTo>
                    <a:pt x="21622" y="37449"/>
                    <a:pt x="21194" y="37056"/>
                    <a:pt x="20789" y="36663"/>
                  </a:cubicBezTo>
                  <a:cubicBezTo>
                    <a:pt x="19908" y="34984"/>
                    <a:pt x="19646" y="33174"/>
                    <a:pt x="20003" y="31222"/>
                  </a:cubicBezTo>
                  <a:cubicBezTo>
                    <a:pt x="20241" y="31091"/>
                    <a:pt x="20467" y="30983"/>
                    <a:pt x="20682" y="30864"/>
                  </a:cubicBezTo>
                  <a:close/>
                  <a:moveTo>
                    <a:pt x="31326" y="29710"/>
                  </a:moveTo>
                  <a:lnTo>
                    <a:pt x="31326" y="29710"/>
                  </a:lnTo>
                  <a:cubicBezTo>
                    <a:pt x="31731" y="29888"/>
                    <a:pt x="32112" y="30126"/>
                    <a:pt x="32504" y="30400"/>
                  </a:cubicBezTo>
                  <a:cubicBezTo>
                    <a:pt x="33338" y="31865"/>
                    <a:pt x="35422" y="36056"/>
                    <a:pt x="35267" y="38889"/>
                  </a:cubicBezTo>
                  <a:cubicBezTo>
                    <a:pt x="35029" y="38996"/>
                    <a:pt x="34743" y="39115"/>
                    <a:pt x="34433" y="39258"/>
                  </a:cubicBezTo>
                  <a:cubicBezTo>
                    <a:pt x="34469" y="38973"/>
                    <a:pt x="34493" y="38699"/>
                    <a:pt x="34493" y="38377"/>
                  </a:cubicBezTo>
                  <a:cubicBezTo>
                    <a:pt x="34481" y="38103"/>
                    <a:pt x="34433" y="37806"/>
                    <a:pt x="34374" y="37508"/>
                  </a:cubicBezTo>
                  <a:cubicBezTo>
                    <a:pt x="34350" y="34829"/>
                    <a:pt x="33159" y="32007"/>
                    <a:pt x="31326" y="29710"/>
                  </a:cubicBezTo>
                  <a:close/>
                  <a:moveTo>
                    <a:pt x="24158" y="33984"/>
                  </a:moveTo>
                  <a:lnTo>
                    <a:pt x="24158" y="33984"/>
                  </a:lnTo>
                  <a:cubicBezTo>
                    <a:pt x="25170" y="36103"/>
                    <a:pt x="26563" y="38008"/>
                    <a:pt x="28290" y="39532"/>
                  </a:cubicBezTo>
                  <a:cubicBezTo>
                    <a:pt x="28421" y="39782"/>
                    <a:pt x="28575" y="40044"/>
                    <a:pt x="28718" y="40306"/>
                  </a:cubicBezTo>
                  <a:cubicBezTo>
                    <a:pt x="27742" y="39413"/>
                    <a:pt x="26801" y="38484"/>
                    <a:pt x="25920" y="37484"/>
                  </a:cubicBezTo>
                  <a:cubicBezTo>
                    <a:pt x="23837" y="36258"/>
                    <a:pt x="23277" y="35079"/>
                    <a:pt x="24158" y="33984"/>
                  </a:cubicBezTo>
                  <a:close/>
                  <a:moveTo>
                    <a:pt x="23622" y="36937"/>
                  </a:moveTo>
                  <a:cubicBezTo>
                    <a:pt x="24813" y="38234"/>
                    <a:pt x="26135" y="39425"/>
                    <a:pt x="26909" y="40330"/>
                  </a:cubicBezTo>
                  <a:cubicBezTo>
                    <a:pt x="26468" y="40139"/>
                    <a:pt x="26075" y="39830"/>
                    <a:pt x="25682" y="39365"/>
                  </a:cubicBezTo>
                  <a:cubicBezTo>
                    <a:pt x="24611" y="38699"/>
                    <a:pt x="23956" y="37841"/>
                    <a:pt x="23622" y="36937"/>
                  </a:cubicBezTo>
                  <a:close/>
                  <a:moveTo>
                    <a:pt x="13883" y="30805"/>
                  </a:moveTo>
                  <a:cubicBezTo>
                    <a:pt x="14455" y="32472"/>
                    <a:pt x="15312" y="34127"/>
                    <a:pt x="16348" y="35698"/>
                  </a:cubicBezTo>
                  <a:cubicBezTo>
                    <a:pt x="17086" y="37615"/>
                    <a:pt x="18098" y="39425"/>
                    <a:pt x="19527" y="41020"/>
                  </a:cubicBezTo>
                  <a:cubicBezTo>
                    <a:pt x="18074" y="40235"/>
                    <a:pt x="16764" y="39246"/>
                    <a:pt x="15740" y="37853"/>
                  </a:cubicBezTo>
                  <a:cubicBezTo>
                    <a:pt x="14693" y="36472"/>
                    <a:pt x="13931" y="35043"/>
                    <a:pt x="13812" y="33258"/>
                  </a:cubicBezTo>
                  <a:cubicBezTo>
                    <a:pt x="13764" y="32722"/>
                    <a:pt x="13740" y="31567"/>
                    <a:pt x="13883" y="30805"/>
                  </a:cubicBezTo>
                  <a:close/>
                  <a:moveTo>
                    <a:pt x="23956" y="42140"/>
                  </a:moveTo>
                  <a:lnTo>
                    <a:pt x="23956" y="42140"/>
                  </a:lnTo>
                  <a:cubicBezTo>
                    <a:pt x="25051" y="42961"/>
                    <a:pt x="26206" y="43604"/>
                    <a:pt x="27337" y="43961"/>
                  </a:cubicBezTo>
                  <a:cubicBezTo>
                    <a:pt x="27170" y="44080"/>
                    <a:pt x="26992" y="44164"/>
                    <a:pt x="26813" y="44259"/>
                  </a:cubicBezTo>
                  <a:cubicBezTo>
                    <a:pt x="25789" y="43783"/>
                    <a:pt x="24813" y="42973"/>
                    <a:pt x="23956" y="42140"/>
                  </a:cubicBezTo>
                  <a:close/>
                  <a:moveTo>
                    <a:pt x="15848" y="39925"/>
                  </a:moveTo>
                  <a:lnTo>
                    <a:pt x="15848" y="39925"/>
                  </a:lnTo>
                  <a:cubicBezTo>
                    <a:pt x="18110" y="41997"/>
                    <a:pt x="21122" y="43545"/>
                    <a:pt x="23920" y="44330"/>
                  </a:cubicBezTo>
                  <a:cubicBezTo>
                    <a:pt x="23932" y="44342"/>
                    <a:pt x="23950" y="44342"/>
                    <a:pt x="23968" y="44342"/>
                  </a:cubicBezTo>
                  <a:cubicBezTo>
                    <a:pt x="23986" y="44342"/>
                    <a:pt x="24003" y="44342"/>
                    <a:pt x="24015" y="44354"/>
                  </a:cubicBezTo>
                  <a:lnTo>
                    <a:pt x="24420" y="44664"/>
                  </a:lnTo>
                  <a:cubicBezTo>
                    <a:pt x="24230" y="44652"/>
                    <a:pt x="24015" y="44628"/>
                    <a:pt x="23825" y="44592"/>
                  </a:cubicBezTo>
                  <a:cubicBezTo>
                    <a:pt x="20420" y="44390"/>
                    <a:pt x="17681" y="42533"/>
                    <a:pt x="15848" y="39925"/>
                  </a:cubicBezTo>
                  <a:close/>
                  <a:moveTo>
                    <a:pt x="31576" y="43533"/>
                  </a:moveTo>
                  <a:cubicBezTo>
                    <a:pt x="31981" y="43759"/>
                    <a:pt x="32433" y="43914"/>
                    <a:pt x="32909" y="43973"/>
                  </a:cubicBezTo>
                  <a:cubicBezTo>
                    <a:pt x="32065" y="44522"/>
                    <a:pt x="31033" y="44846"/>
                    <a:pt x="29780" y="44846"/>
                  </a:cubicBezTo>
                  <a:cubicBezTo>
                    <a:pt x="29621" y="44846"/>
                    <a:pt x="29457" y="44841"/>
                    <a:pt x="29290" y="44830"/>
                  </a:cubicBezTo>
                  <a:cubicBezTo>
                    <a:pt x="29718" y="44604"/>
                    <a:pt x="30135" y="44330"/>
                    <a:pt x="30552" y="44033"/>
                  </a:cubicBezTo>
                  <a:cubicBezTo>
                    <a:pt x="30909" y="43914"/>
                    <a:pt x="31254" y="43759"/>
                    <a:pt x="31576" y="43533"/>
                  </a:cubicBezTo>
                  <a:close/>
                  <a:moveTo>
                    <a:pt x="21039" y="45759"/>
                  </a:moveTo>
                  <a:lnTo>
                    <a:pt x="21039" y="45759"/>
                  </a:lnTo>
                  <a:cubicBezTo>
                    <a:pt x="21998" y="46017"/>
                    <a:pt x="22982" y="46150"/>
                    <a:pt x="23968" y="46150"/>
                  </a:cubicBezTo>
                  <a:cubicBezTo>
                    <a:pt x="24757" y="46150"/>
                    <a:pt x="25547" y="46065"/>
                    <a:pt x="26325" y="45890"/>
                  </a:cubicBezTo>
                  <a:cubicBezTo>
                    <a:pt x="27063" y="46307"/>
                    <a:pt x="27849" y="46676"/>
                    <a:pt x="28623" y="46890"/>
                  </a:cubicBezTo>
                  <a:cubicBezTo>
                    <a:pt x="27936" y="47022"/>
                    <a:pt x="27235" y="47087"/>
                    <a:pt x="26528" y="47087"/>
                  </a:cubicBezTo>
                  <a:cubicBezTo>
                    <a:pt x="24676" y="47087"/>
                    <a:pt x="22788" y="46638"/>
                    <a:pt x="21039" y="45759"/>
                  </a:cubicBezTo>
                  <a:close/>
                  <a:moveTo>
                    <a:pt x="29377" y="0"/>
                  </a:moveTo>
                  <a:cubicBezTo>
                    <a:pt x="29260" y="0"/>
                    <a:pt x="29135" y="24"/>
                    <a:pt x="29004" y="75"/>
                  </a:cubicBezTo>
                  <a:cubicBezTo>
                    <a:pt x="12454" y="6397"/>
                    <a:pt x="0" y="43259"/>
                    <a:pt x="22860" y="49676"/>
                  </a:cubicBezTo>
                  <a:cubicBezTo>
                    <a:pt x="24041" y="50009"/>
                    <a:pt x="25216" y="50166"/>
                    <a:pt x="26363" y="50166"/>
                  </a:cubicBezTo>
                  <a:cubicBezTo>
                    <a:pt x="32982" y="50166"/>
                    <a:pt x="38707" y="44944"/>
                    <a:pt x="39529" y="38044"/>
                  </a:cubicBezTo>
                  <a:cubicBezTo>
                    <a:pt x="40584" y="29154"/>
                    <a:pt x="32601" y="22601"/>
                    <a:pt x="24283" y="22601"/>
                  </a:cubicBezTo>
                  <a:cubicBezTo>
                    <a:pt x="24245" y="22601"/>
                    <a:pt x="24208" y="22601"/>
                    <a:pt x="24170" y="22601"/>
                  </a:cubicBezTo>
                  <a:cubicBezTo>
                    <a:pt x="23611" y="15255"/>
                    <a:pt x="25920" y="9600"/>
                    <a:pt x="29790" y="3254"/>
                  </a:cubicBezTo>
                  <a:cubicBezTo>
                    <a:pt x="30040" y="2837"/>
                    <a:pt x="29968" y="2420"/>
                    <a:pt x="29742" y="2111"/>
                  </a:cubicBezTo>
                  <a:cubicBezTo>
                    <a:pt x="29778" y="2099"/>
                    <a:pt x="29814" y="2063"/>
                    <a:pt x="29837" y="2051"/>
                  </a:cubicBezTo>
                  <a:cubicBezTo>
                    <a:pt x="30727" y="1511"/>
                    <a:pt x="30317" y="0"/>
                    <a:pt x="29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85" name="Google Shape;8685;p33"/>
          <p:cNvGrpSpPr/>
          <p:nvPr/>
        </p:nvGrpSpPr>
        <p:grpSpPr>
          <a:xfrm>
            <a:off x="3445893" y="2491980"/>
            <a:ext cx="2252199" cy="93989"/>
            <a:chOff x="3445893" y="4053330"/>
            <a:chExt cx="2252199" cy="93989"/>
          </a:xfrm>
        </p:grpSpPr>
        <p:sp>
          <p:nvSpPr>
            <p:cNvPr id="8686" name="Google Shape;8686;p33"/>
            <p:cNvSpPr/>
            <p:nvPr/>
          </p:nvSpPr>
          <p:spPr>
            <a:xfrm>
              <a:off x="3445893" y="4088755"/>
              <a:ext cx="2252199" cy="58564"/>
            </a:xfrm>
            <a:custGeom>
              <a:avLst/>
              <a:gdLst/>
              <a:ahLst/>
              <a:cxnLst/>
              <a:rect l="l" t="t" r="r" b="b"/>
              <a:pathLst>
                <a:path w="10344" h="617" extrusionOk="0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7" name="Google Shape;8687;p33"/>
            <p:cNvSpPr/>
            <p:nvPr/>
          </p:nvSpPr>
          <p:spPr>
            <a:xfrm>
              <a:off x="3445893" y="4053330"/>
              <a:ext cx="2252199" cy="58564"/>
            </a:xfrm>
            <a:custGeom>
              <a:avLst/>
              <a:gdLst/>
              <a:ahLst/>
              <a:cxnLst/>
              <a:rect l="l" t="t" r="r" b="b"/>
              <a:pathLst>
                <a:path w="10344" h="617" extrusionOk="0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0208244-FD38-6349-9FCE-01517802D558}"/>
              </a:ext>
            </a:extLst>
          </p:cNvPr>
          <p:cNvSpPr txBox="1"/>
          <p:nvPr/>
        </p:nvSpPr>
        <p:spPr>
          <a:xfrm>
            <a:off x="100752" y="3052738"/>
            <a:ext cx="89424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CA" sz="28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Livvic"/>
                <a:sym typeface="Sniglet"/>
              </a:rPr>
              <a:t>Requirements Engineering is an early lifecycle process</a:t>
            </a:r>
            <a:r>
              <a:rPr lang="en-CA" sz="2800" b="1" dirty="0">
                <a:solidFill>
                  <a:schemeClr val="accent1">
                    <a:lumMod val="50000"/>
                  </a:schemeClr>
                </a:solidFill>
                <a:latin typeface="Livvic"/>
                <a:sym typeface="Sniglet"/>
              </a:rPr>
              <a:t> </a:t>
            </a:r>
            <a:r>
              <a:rPr lang="en-CA" sz="2800" dirty="0">
                <a:solidFill>
                  <a:schemeClr val="lt2"/>
                </a:solidFill>
                <a:latin typeface="Livvic"/>
                <a:sym typeface="Sniglet"/>
              </a:rPr>
              <a:t>that precedes analysis, design, coding  and testing [1]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264F6A-D300-F14D-ABB6-AB001D4FD318}"/>
              </a:ext>
            </a:extLst>
          </p:cNvPr>
          <p:cNvSpPr txBox="1"/>
          <p:nvPr/>
        </p:nvSpPr>
        <p:spPr>
          <a:xfrm>
            <a:off x="99069" y="4804946"/>
            <a:ext cx="88340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CA" sz="8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CA" sz="800" b="0" i="0" dirty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Bencomo, Nelly, </a:t>
            </a:r>
            <a:r>
              <a:rPr lang="en-CA" sz="800" b="0" i="0" dirty="0" err="1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Jin</a:t>
            </a:r>
            <a:r>
              <a:rPr lang="en-CA" sz="800" b="0" i="0" dirty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LC Guo, Rachel Harrison, Hans-Martin </a:t>
            </a:r>
            <a:r>
              <a:rPr lang="en-CA" sz="800" b="0" i="0" dirty="0" err="1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Heyn</a:t>
            </a:r>
            <a:r>
              <a:rPr lang="en-CA" sz="800" b="0" i="0" dirty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and Tim Menzies. "The Secret to Better AI and Better Software (Is Requirements Engineering)." </a:t>
            </a:r>
            <a:r>
              <a:rPr lang="en-CA" sz="800" b="0" i="1" dirty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IEEE Software</a:t>
            </a:r>
            <a:r>
              <a:rPr lang="en-CA" sz="800" b="0" i="0" dirty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39, no. 1 (2021): 105-110.</a:t>
            </a:r>
            <a:r>
              <a:rPr lang="en-CA" sz="8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0756A74-D80C-AF4E-8599-4F16111C45EC}"/>
              </a:ext>
            </a:extLst>
          </p:cNvPr>
          <p:cNvSpPr txBox="1">
            <a:spLocks/>
          </p:cNvSpPr>
          <p:nvPr/>
        </p:nvSpPr>
        <p:spPr>
          <a:xfrm>
            <a:off x="8623139" y="4810242"/>
            <a:ext cx="520861" cy="370391"/>
          </a:xfrm>
          <a:prstGeom prst="teardrop">
            <a:avLst/>
          </a:prstGeom>
          <a:solidFill>
            <a:srgbClr val="F2B81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4</a:t>
            </a:fld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78A0BEE-11D0-42DD-A00E-C1D2C30AFB6C}"/>
              </a:ext>
            </a:extLst>
          </p:cNvPr>
          <p:cNvSpPr txBox="1">
            <a:spLocks/>
          </p:cNvSpPr>
          <p:nvPr/>
        </p:nvSpPr>
        <p:spPr>
          <a:xfrm>
            <a:off x="457200" y="170796"/>
            <a:ext cx="7919633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0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A" sz="3200" i="1" dirty="0">
                <a:solidFill>
                  <a:srgbClr val="0070C0"/>
                </a:solidFill>
                <a:latin typeface="SabonLTStd-Italic"/>
              </a:rPr>
              <a:t>“</a:t>
            </a:r>
            <a:r>
              <a:rPr lang="en-CA" sz="3200" b="0" i="1" dirty="0">
                <a:solidFill>
                  <a:srgbClr val="0070C0"/>
                </a:solidFill>
                <a:latin typeface="SabonLTStd-Italic"/>
              </a:rPr>
              <a:t>Requirements engineering is the </a:t>
            </a:r>
            <a:r>
              <a:rPr lang="en-US" sz="3200" b="0" i="1" dirty="0">
                <a:solidFill>
                  <a:srgbClr val="0070C0"/>
                </a:solidFill>
                <a:latin typeface="SabonLTStd-Italic"/>
              </a:rPr>
              <a:t>secret weapon for better AI and </a:t>
            </a:r>
            <a:r>
              <a:rPr lang="en-CA" sz="3200" b="0" i="1" dirty="0">
                <a:solidFill>
                  <a:srgbClr val="0070C0"/>
                </a:solidFill>
                <a:latin typeface="SabonLTStd-Italic"/>
              </a:rPr>
              <a:t>better software</a:t>
            </a:r>
            <a:r>
              <a:rPr lang="en-CA" sz="3200" i="1" dirty="0">
                <a:solidFill>
                  <a:srgbClr val="0070C0"/>
                </a:solidFill>
                <a:latin typeface="SabonLTStd-Italic"/>
              </a:rPr>
              <a:t>”</a:t>
            </a:r>
            <a:r>
              <a:rPr lang="en-CA" sz="3200" b="0" i="1" dirty="0">
                <a:solidFill>
                  <a:srgbClr val="0070C0"/>
                </a:solidFill>
                <a:latin typeface="SabonLTStd-Italic"/>
              </a:rPr>
              <a:t> [1]</a:t>
            </a:r>
            <a:endParaRPr lang="en-CA" sz="7200" dirty="0">
              <a:solidFill>
                <a:srgbClr val="0070C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596F81-A90E-4390-9571-B04859819D26}"/>
              </a:ext>
            </a:extLst>
          </p:cNvPr>
          <p:cNvSpPr txBox="1"/>
          <p:nvPr/>
        </p:nvSpPr>
        <p:spPr>
          <a:xfrm>
            <a:off x="0" y="4602167"/>
            <a:ext cx="88340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CA" sz="8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CA" sz="800" b="0" i="0" dirty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Bencomo, Nelly, </a:t>
            </a:r>
            <a:r>
              <a:rPr lang="en-CA" sz="800" b="0" i="0" dirty="0" err="1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Jin</a:t>
            </a:r>
            <a:r>
              <a:rPr lang="en-CA" sz="800" b="0" i="0" dirty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LC Guo, Rachel Harrison, Hans-Martin </a:t>
            </a:r>
            <a:r>
              <a:rPr lang="en-CA" sz="800" b="0" i="0" dirty="0" err="1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Heyn</a:t>
            </a:r>
            <a:r>
              <a:rPr lang="en-CA" sz="800" b="0" i="0" dirty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and Tim Menzies. "The Secret to Better AI and Better Software (Is Requirements Engineering)." </a:t>
            </a:r>
            <a:r>
              <a:rPr lang="en-CA" sz="800" b="0" i="1" dirty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IEEE Software</a:t>
            </a:r>
            <a:r>
              <a:rPr lang="en-CA" sz="800" b="0" i="0" dirty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39, no. 1 (2021): 105-110.</a:t>
            </a:r>
            <a:r>
              <a:rPr lang="en-CA" sz="8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BAB818-CDFB-495E-8ACA-07EC500A1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24025" y="1353711"/>
            <a:ext cx="5250656" cy="2984522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alpha val="43000"/>
              </a:schemeClr>
            </a:outerShdw>
          </a:effectLst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88E64649-07CC-4B4D-AD15-15D422E8EA88}"/>
              </a:ext>
            </a:extLst>
          </p:cNvPr>
          <p:cNvSpPr txBox="1">
            <a:spLocks/>
          </p:cNvSpPr>
          <p:nvPr/>
        </p:nvSpPr>
        <p:spPr>
          <a:xfrm>
            <a:off x="8623139" y="4811686"/>
            <a:ext cx="520861" cy="370391"/>
          </a:xfrm>
          <a:prstGeom prst="teardrop">
            <a:avLst/>
          </a:prstGeom>
          <a:solidFill>
            <a:srgbClr val="F2B81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5</a:t>
            </a:fld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696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53C1B-1420-8443-8E54-5956551FD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03856" y="131937"/>
            <a:ext cx="8451273" cy="572700"/>
          </a:xfrm>
        </p:spPr>
        <p:txBody>
          <a:bodyPr/>
          <a:lstStyle/>
          <a:p>
            <a:r>
              <a:rPr lang="en-US" sz="2400" dirty="0"/>
              <a:t>Natural Language Processing (NLP)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DD8B9C-9F6D-FB49-B9B4-9DE811682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13" y="1819525"/>
            <a:ext cx="3030720" cy="29656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BF1BD4-17DA-DD40-A973-F971DF61D5A3}"/>
              </a:ext>
            </a:extLst>
          </p:cNvPr>
          <p:cNvSpPr txBox="1"/>
          <p:nvPr/>
        </p:nvSpPr>
        <p:spPr>
          <a:xfrm>
            <a:off x="1634835" y="4840150"/>
            <a:ext cx="60128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Curtsy: https://</a:t>
            </a:r>
            <a:r>
              <a:rPr lang="en-US" dirty="0" err="1"/>
              <a:t>techvidvan.com</a:t>
            </a:r>
            <a:r>
              <a:rPr lang="en-US" dirty="0"/>
              <a:t>/tutorials/natural-language-processing-</a:t>
            </a:r>
            <a:r>
              <a:rPr lang="en-US" dirty="0" err="1"/>
              <a:t>nlp</a:t>
            </a:r>
            <a:r>
              <a:rPr lang="en-US" dirty="0"/>
              <a:t>/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65CD02-6AE6-6246-860A-25758E741FE2}"/>
              </a:ext>
            </a:extLst>
          </p:cNvPr>
          <p:cNvGrpSpPr/>
          <p:nvPr/>
        </p:nvGrpSpPr>
        <p:grpSpPr>
          <a:xfrm>
            <a:off x="4907666" y="1819525"/>
            <a:ext cx="3483980" cy="2965642"/>
            <a:chOff x="4754420" y="722161"/>
            <a:chExt cx="4220890" cy="4064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3549974-940B-ED4D-A37D-475D69D48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54420" y="722161"/>
              <a:ext cx="4051300" cy="4064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62EAC5-B7D3-1342-A5A7-B4A697046129}"/>
                </a:ext>
              </a:extLst>
            </p:cNvPr>
            <p:cNvSpPr txBox="1"/>
            <p:nvPr/>
          </p:nvSpPr>
          <p:spPr>
            <a:xfrm>
              <a:off x="5464034" y="2237586"/>
              <a:ext cx="3511276" cy="3383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b="0" i="0" dirty="0">
                  <a:solidFill>
                    <a:schemeClr val="bg2">
                      <a:lumMod val="60000"/>
                      <a:lumOff val="40000"/>
                    </a:schemeClr>
                  </a:solidFill>
                  <a:effectLst/>
                  <a:latin typeface="arial" panose="020B0604020202020204" pitchFamily="34" charset="0"/>
                </a:rPr>
                <a:t>Interactive Voice Response (IVR)</a:t>
              </a:r>
              <a:endParaRPr lang="en-US" dirty="0">
                <a:solidFill>
                  <a:schemeClr val="bg2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98F8D7A-0F1E-214C-B550-7EA449D13A78}"/>
              </a:ext>
            </a:extLst>
          </p:cNvPr>
          <p:cNvGrpSpPr/>
          <p:nvPr/>
        </p:nvGrpSpPr>
        <p:grpSpPr>
          <a:xfrm>
            <a:off x="7456759" y="69882"/>
            <a:ext cx="1687241" cy="466935"/>
            <a:chOff x="3614484" y="809956"/>
            <a:chExt cx="1720444" cy="466935"/>
          </a:xfrm>
        </p:grpSpPr>
        <p:sp>
          <p:nvSpPr>
            <p:cNvPr id="12" name="Freeform: Shape 5">
              <a:extLst>
                <a:ext uri="{FF2B5EF4-FFF2-40B4-BE49-F238E27FC236}">
                  <a16:creationId xmlns:a16="http://schemas.microsoft.com/office/drawing/2014/main" id="{C2320121-7562-644B-8586-52E51FBFD5EB}"/>
                </a:ext>
              </a:extLst>
            </p:cNvPr>
            <p:cNvSpPr/>
            <p:nvPr/>
          </p:nvSpPr>
          <p:spPr>
            <a:xfrm>
              <a:off x="3836303" y="858982"/>
              <a:ext cx="1498625" cy="373548"/>
            </a:xfrm>
            <a:custGeom>
              <a:avLst/>
              <a:gdLst>
                <a:gd name="connsiteX0" fmla="*/ 0 w 2798111"/>
                <a:gd name="connsiteY0" fmla="*/ 0 h 354909"/>
                <a:gd name="connsiteX1" fmla="*/ 2798111 w 2798111"/>
                <a:gd name="connsiteY1" fmla="*/ 0 h 354909"/>
                <a:gd name="connsiteX2" fmla="*/ 2798111 w 2798111"/>
                <a:gd name="connsiteY2" fmla="*/ 354909 h 354909"/>
                <a:gd name="connsiteX3" fmla="*/ 0 w 2798111"/>
                <a:gd name="connsiteY3" fmla="*/ 354909 h 354909"/>
                <a:gd name="connsiteX4" fmla="*/ 0 w 2798111"/>
                <a:gd name="connsiteY4" fmla="*/ 0 h 35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8111" h="354909">
                  <a:moveTo>
                    <a:pt x="0" y="0"/>
                  </a:moveTo>
                  <a:lnTo>
                    <a:pt x="2798111" y="0"/>
                  </a:lnTo>
                  <a:lnTo>
                    <a:pt x="2798111" y="354909"/>
                  </a:lnTo>
                  <a:lnTo>
                    <a:pt x="0" y="35490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r>
                <a:rPr lang="en-CA" b="1" dirty="0">
                  <a:latin typeface="Walter Turncoat" panose="020B0604020202020204" charset="0"/>
                </a:rPr>
                <a:t>      Introduction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8C12057-0B4F-2647-A6BE-83ED89056D10}"/>
                </a:ext>
              </a:extLst>
            </p:cNvPr>
            <p:cNvSpPr/>
            <p:nvPr/>
          </p:nvSpPr>
          <p:spPr>
            <a:xfrm>
              <a:off x="3614484" y="809956"/>
              <a:ext cx="488511" cy="466935"/>
            </a:xfrm>
            <a:prstGeom prst="ellipse">
              <a:avLst/>
            </a:prstGeom>
            <a:solidFill>
              <a:srgbClr val="92D050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r>
                <a:rPr lang="en-CA" b="1" dirty="0">
                  <a:latin typeface="Walter Turncoat" panose="020B0604020202020204" charset="0"/>
                </a:rPr>
                <a:t>1  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CA38942-231B-3D4A-93E2-9FEE79FCF920}"/>
              </a:ext>
            </a:extLst>
          </p:cNvPr>
          <p:cNvSpPr txBox="1"/>
          <p:nvPr/>
        </p:nvSpPr>
        <p:spPr>
          <a:xfrm>
            <a:off x="162380" y="687324"/>
            <a:ext cx="898162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CA" sz="1600" b="1" i="0" u="none" strike="noStrike" dirty="0">
                <a:solidFill>
                  <a:srgbClr val="141416"/>
                </a:solidFill>
                <a:effectLst/>
                <a:latin typeface="freight-text-pro"/>
              </a:rPr>
              <a:t>-   NLP</a:t>
            </a:r>
            <a:r>
              <a:rPr lang="en-CA" sz="1600" b="0" i="0" dirty="0">
                <a:solidFill>
                  <a:srgbClr val="141416"/>
                </a:solidFill>
                <a:effectLst/>
                <a:latin typeface="freight-text-pro"/>
              </a:rPr>
              <a:t> is a subfield of </a:t>
            </a:r>
            <a:r>
              <a:rPr lang="en-CA" sz="1600" b="1" i="0" u="none" strike="noStrike" dirty="0">
                <a:solidFill>
                  <a:srgbClr val="141416"/>
                </a:solidFill>
                <a:effectLst/>
                <a:latin typeface="freight-text-pro"/>
              </a:rPr>
              <a:t>artificial intelligence</a:t>
            </a:r>
            <a:r>
              <a:rPr lang="en-CA" sz="1600" b="0" i="0" dirty="0">
                <a:solidFill>
                  <a:srgbClr val="141416"/>
                </a:solidFill>
                <a:effectLst/>
                <a:latin typeface="freight-text-pro"/>
              </a:rPr>
              <a:t> that deals with the link between computers and human language. </a:t>
            </a:r>
            <a:endParaRPr lang="en-CA" sz="1600" u="none" strike="noStrike" dirty="0">
              <a:solidFill>
                <a:srgbClr val="141416"/>
              </a:solidFill>
              <a:latin typeface="freight-text-pro"/>
            </a:endParaRPr>
          </a:p>
          <a:p>
            <a:pPr algn="just"/>
            <a:r>
              <a:rPr lang="en-CA" sz="1600" b="1" dirty="0">
                <a:solidFill>
                  <a:srgbClr val="141416"/>
                </a:solidFill>
                <a:latin typeface="freight-text-pro"/>
              </a:rPr>
              <a:t>- </a:t>
            </a:r>
            <a:r>
              <a:rPr lang="en-CA" sz="1600" b="1" i="0" u="none" strike="noStrike" dirty="0">
                <a:solidFill>
                  <a:srgbClr val="141416"/>
                </a:solidFill>
                <a:effectLst/>
                <a:latin typeface="freight-text-pro"/>
              </a:rPr>
              <a:t>NLP</a:t>
            </a:r>
            <a:r>
              <a:rPr lang="en-CA" sz="1600" b="0" i="0" dirty="0">
                <a:solidFill>
                  <a:srgbClr val="141416"/>
                </a:solidFill>
                <a:effectLst/>
                <a:latin typeface="freight-text-pro"/>
              </a:rPr>
              <a:t> involves programming computers to process and analyze a massive amount of </a:t>
            </a:r>
            <a:r>
              <a:rPr lang="en-CA" sz="1600" b="1" i="0" u="none" strike="noStrike" dirty="0">
                <a:solidFill>
                  <a:srgbClr val="141416"/>
                </a:solidFill>
                <a:effectLst/>
                <a:latin typeface="freight-text-pro"/>
              </a:rPr>
              <a:t>natural</a:t>
            </a:r>
            <a:r>
              <a:rPr lang="en-CA" sz="1600" b="0" i="0" dirty="0">
                <a:solidFill>
                  <a:srgbClr val="141416"/>
                </a:solidFill>
                <a:effectLst/>
                <a:latin typeface="freight-text-pro"/>
              </a:rPr>
              <a:t> </a:t>
            </a:r>
            <a:r>
              <a:rPr lang="en-CA" sz="1600" b="1" i="0" u="none" strike="noStrike" dirty="0">
                <a:solidFill>
                  <a:srgbClr val="141416"/>
                </a:solidFill>
                <a:effectLst/>
                <a:latin typeface="freight-text-pro"/>
              </a:rPr>
              <a:t>language</a:t>
            </a:r>
            <a:r>
              <a:rPr lang="en-CA" sz="1600" b="0" i="0" dirty="0">
                <a:solidFill>
                  <a:srgbClr val="141416"/>
                </a:solidFill>
                <a:effectLst/>
                <a:latin typeface="freight-text-pro"/>
              </a:rPr>
              <a:t> </a:t>
            </a:r>
            <a:r>
              <a:rPr lang="en-CA" sz="1600" b="1" i="0" u="none" strike="noStrike" dirty="0">
                <a:solidFill>
                  <a:srgbClr val="141416"/>
                </a:solidFill>
                <a:effectLst/>
                <a:latin typeface="freight-text-pro"/>
              </a:rPr>
              <a:t>data</a:t>
            </a:r>
            <a:r>
              <a:rPr lang="en-CA" sz="1600" b="0" i="0" dirty="0">
                <a:solidFill>
                  <a:srgbClr val="141416"/>
                </a:solidFill>
                <a:effectLst/>
                <a:latin typeface="freight-text-pro"/>
              </a:rPr>
              <a:t>.</a:t>
            </a:r>
            <a:endParaRPr lang="en-US" sz="1600" dirty="0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3CA6F920-B855-3046-B6E9-F6AC87AD80AC}"/>
              </a:ext>
            </a:extLst>
          </p:cNvPr>
          <p:cNvSpPr txBox="1">
            <a:spLocks/>
          </p:cNvSpPr>
          <p:nvPr/>
        </p:nvSpPr>
        <p:spPr>
          <a:xfrm>
            <a:off x="8623139" y="4773109"/>
            <a:ext cx="520861" cy="370391"/>
          </a:xfrm>
          <a:prstGeom prst="teardrop">
            <a:avLst/>
          </a:prstGeom>
          <a:solidFill>
            <a:srgbClr val="F2B81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6</a:t>
            </a:fld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713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C79BEFF-E5C1-45C4-874B-D629FF4EC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48" y="244849"/>
            <a:ext cx="7839397" cy="5727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Activity</a:t>
            </a:r>
            <a:br>
              <a:rPr lang="en-CA" dirty="0"/>
            </a:br>
            <a:endParaRPr lang="en-CA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F2C199-176A-0044-B7D7-F9530FF55E82}"/>
              </a:ext>
            </a:extLst>
          </p:cNvPr>
          <p:cNvGrpSpPr/>
          <p:nvPr/>
        </p:nvGrpSpPr>
        <p:grpSpPr>
          <a:xfrm>
            <a:off x="7456759" y="69882"/>
            <a:ext cx="1687241" cy="466935"/>
            <a:chOff x="3614484" y="809956"/>
            <a:chExt cx="1720444" cy="466935"/>
          </a:xfrm>
        </p:grpSpPr>
        <p:sp>
          <p:nvSpPr>
            <p:cNvPr id="7" name="Freeform: Shape 5">
              <a:extLst>
                <a:ext uri="{FF2B5EF4-FFF2-40B4-BE49-F238E27FC236}">
                  <a16:creationId xmlns:a16="http://schemas.microsoft.com/office/drawing/2014/main" id="{13B8464C-A770-E74F-9D57-43F277EBE1F3}"/>
                </a:ext>
              </a:extLst>
            </p:cNvPr>
            <p:cNvSpPr/>
            <p:nvPr/>
          </p:nvSpPr>
          <p:spPr>
            <a:xfrm>
              <a:off x="3836303" y="858982"/>
              <a:ext cx="1498625" cy="373548"/>
            </a:xfrm>
            <a:custGeom>
              <a:avLst/>
              <a:gdLst>
                <a:gd name="connsiteX0" fmla="*/ 0 w 2798111"/>
                <a:gd name="connsiteY0" fmla="*/ 0 h 354909"/>
                <a:gd name="connsiteX1" fmla="*/ 2798111 w 2798111"/>
                <a:gd name="connsiteY1" fmla="*/ 0 h 354909"/>
                <a:gd name="connsiteX2" fmla="*/ 2798111 w 2798111"/>
                <a:gd name="connsiteY2" fmla="*/ 354909 h 354909"/>
                <a:gd name="connsiteX3" fmla="*/ 0 w 2798111"/>
                <a:gd name="connsiteY3" fmla="*/ 354909 h 354909"/>
                <a:gd name="connsiteX4" fmla="*/ 0 w 2798111"/>
                <a:gd name="connsiteY4" fmla="*/ 0 h 35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8111" h="354909">
                  <a:moveTo>
                    <a:pt x="0" y="0"/>
                  </a:moveTo>
                  <a:lnTo>
                    <a:pt x="2798111" y="0"/>
                  </a:lnTo>
                  <a:lnTo>
                    <a:pt x="2798111" y="354909"/>
                  </a:lnTo>
                  <a:lnTo>
                    <a:pt x="0" y="35490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r>
                <a:rPr lang="en-CA" b="1" dirty="0">
                  <a:latin typeface="Walter Turncoat" panose="020B0604020202020204" charset="0"/>
                </a:rPr>
                <a:t>      Introduction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8CFF527-30C6-BF4F-A878-8CF92FFFE4E8}"/>
                </a:ext>
              </a:extLst>
            </p:cNvPr>
            <p:cNvSpPr/>
            <p:nvPr/>
          </p:nvSpPr>
          <p:spPr>
            <a:xfrm>
              <a:off x="3614484" y="809956"/>
              <a:ext cx="488511" cy="466935"/>
            </a:xfrm>
            <a:prstGeom prst="ellipse">
              <a:avLst/>
            </a:prstGeom>
            <a:solidFill>
              <a:srgbClr val="92D050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r>
                <a:rPr lang="en-CA" b="1" dirty="0">
                  <a:latin typeface="Walter Turncoat" panose="020B0604020202020204" charset="0"/>
                </a:rPr>
                <a:t>1  </a:t>
              </a:r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5054E058-E89D-4A45-8A36-C4A0531A87F9}"/>
              </a:ext>
            </a:extLst>
          </p:cNvPr>
          <p:cNvSpPr/>
          <p:nvPr/>
        </p:nvSpPr>
        <p:spPr>
          <a:xfrm>
            <a:off x="2570843" y="2264150"/>
            <a:ext cx="5035283" cy="10641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ED6221-67D6-7947-9746-3C57CE6B4860}"/>
              </a:ext>
            </a:extLst>
          </p:cNvPr>
          <p:cNvSpPr txBox="1"/>
          <p:nvPr/>
        </p:nvSpPr>
        <p:spPr>
          <a:xfrm>
            <a:off x="2704619" y="1394865"/>
            <a:ext cx="3352800" cy="64633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Please go to -&gt;  </a:t>
            </a:r>
            <a:r>
              <a:rPr lang="en-US" sz="1800" dirty="0" err="1">
                <a:solidFill>
                  <a:schemeClr val="bg1"/>
                </a:solidFill>
              </a:rPr>
              <a:t>menti.com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Enter the CODE:  6649 4283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3DC0C0C5-7161-8A40-8EC7-5187827F6BA9}"/>
              </a:ext>
            </a:extLst>
          </p:cNvPr>
          <p:cNvSpPr txBox="1">
            <a:spLocks/>
          </p:cNvSpPr>
          <p:nvPr/>
        </p:nvSpPr>
        <p:spPr>
          <a:xfrm>
            <a:off x="8623139" y="4773109"/>
            <a:ext cx="520861" cy="370391"/>
          </a:xfrm>
          <a:prstGeom prst="teardrop">
            <a:avLst/>
          </a:prstGeom>
          <a:solidFill>
            <a:srgbClr val="F2B81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7</a:t>
            </a:fld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DDD8A5B-50FC-974F-98B2-E4A00972A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022" y="2420140"/>
            <a:ext cx="9144000" cy="235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228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E104F-CD61-4EB2-86B1-65E95642F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4" y="331022"/>
            <a:ext cx="7861873" cy="5727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Activity 2</a:t>
            </a:r>
            <a:endParaRPr lang="en-CA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96F4740-E8C7-4B4A-BD68-BB0DC4A0E558}"/>
              </a:ext>
            </a:extLst>
          </p:cNvPr>
          <p:cNvGrpSpPr/>
          <p:nvPr/>
        </p:nvGrpSpPr>
        <p:grpSpPr>
          <a:xfrm>
            <a:off x="7456759" y="69882"/>
            <a:ext cx="1687241" cy="466935"/>
            <a:chOff x="3614484" y="809956"/>
            <a:chExt cx="1720444" cy="466935"/>
          </a:xfrm>
        </p:grpSpPr>
        <p:sp>
          <p:nvSpPr>
            <p:cNvPr id="7" name="Freeform: Shape 5">
              <a:extLst>
                <a:ext uri="{FF2B5EF4-FFF2-40B4-BE49-F238E27FC236}">
                  <a16:creationId xmlns:a16="http://schemas.microsoft.com/office/drawing/2014/main" id="{5DC28DE9-6802-0846-BA1A-651AA00730E7}"/>
                </a:ext>
              </a:extLst>
            </p:cNvPr>
            <p:cNvSpPr/>
            <p:nvPr/>
          </p:nvSpPr>
          <p:spPr>
            <a:xfrm>
              <a:off x="3836303" y="858982"/>
              <a:ext cx="1498625" cy="373548"/>
            </a:xfrm>
            <a:custGeom>
              <a:avLst/>
              <a:gdLst>
                <a:gd name="connsiteX0" fmla="*/ 0 w 2798111"/>
                <a:gd name="connsiteY0" fmla="*/ 0 h 354909"/>
                <a:gd name="connsiteX1" fmla="*/ 2798111 w 2798111"/>
                <a:gd name="connsiteY1" fmla="*/ 0 h 354909"/>
                <a:gd name="connsiteX2" fmla="*/ 2798111 w 2798111"/>
                <a:gd name="connsiteY2" fmla="*/ 354909 h 354909"/>
                <a:gd name="connsiteX3" fmla="*/ 0 w 2798111"/>
                <a:gd name="connsiteY3" fmla="*/ 354909 h 354909"/>
                <a:gd name="connsiteX4" fmla="*/ 0 w 2798111"/>
                <a:gd name="connsiteY4" fmla="*/ 0 h 35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8111" h="354909">
                  <a:moveTo>
                    <a:pt x="0" y="0"/>
                  </a:moveTo>
                  <a:lnTo>
                    <a:pt x="2798111" y="0"/>
                  </a:lnTo>
                  <a:lnTo>
                    <a:pt x="2798111" y="354909"/>
                  </a:lnTo>
                  <a:lnTo>
                    <a:pt x="0" y="35490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r>
                <a:rPr lang="en-CA" b="1" dirty="0">
                  <a:latin typeface="Walter Turncoat" panose="020B0604020202020204" charset="0"/>
                </a:rPr>
                <a:t>      Introduction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FB1FB47-88D5-9C46-8837-56558A6C6298}"/>
                </a:ext>
              </a:extLst>
            </p:cNvPr>
            <p:cNvSpPr/>
            <p:nvPr/>
          </p:nvSpPr>
          <p:spPr>
            <a:xfrm>
              <a:off x="3614484" y="809956"/>
              <a:ext cx="488511" cy="466935"/>
            </a:xfrm>
            <a:prstGeom prst="ellipse">
              <a:avLst/>
            </a:prstGeom>
            <a:solidFill>
              <a:srgbClr val="92D050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r>
                <a:rPr lang="en-CA" b="1" dirty="0">
                  <a:latin typeface="Walter Turncoat" panose="020B0604020202020204" charset="0"/>
                </a:rPr>
                <a:t>1  </a:t>
              </a:r>
            </a:p>
          </p:txBody>
        </p:sp>
      </p:grp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F7635050-D8D1-804B-A9CE-0033F7984755}"/>
              </a:ext>
            </a:extLst>
          </p:cNvPr>
          <p:cNvSpPr txBox="1">
            <a:spLocks/>
          </p:cNvSpPr>
          <p:nvPr/>
        </p:nvSpPr>
        <p:spPr>
          <a:xfrm>
            <a:off x="8623139" y="4773109"/>
            <a:ext cx="520861" cy="370391"/>
          </a:xfrm>
          <a:prstGeom prst="teardrop">
            <a:avLst/>
          </a:prstGeom>
          <a:solidFill>
            <a:srgbClr val="F2B81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8</a:t>
            </a:fld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2172B2-56B1-B741-A669-493D647D0E37}"/>
              </a:ext>
            </a:extLst>
          </p:cNvPr>
          <p:cNvSpPr txBox="1"/>
          <p:nvPr/>
        </p:nvSpPr>
        <p:spPr>
          <a:xfrm>
            <a:off x="387631" y="4550398"/>
            <a:ext cx="7861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app.mural.co</a:t>
            </a:r>
            <a:r>
              <a:rPr lang="en-US" dirty="0"/>
              <a:t>/invitation/mural/teachingseminar2273/1649040320322?sender=u87ddc044b7d44215f90a4726&amp;key=523d2d17-4ca9-45bd-9ad7-b59ae7526a90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FD5181-216A-9B4D-A819-FCAC7313B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88" y="1850590"/>
            <a:ext cx="8181160" cy="27441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2AA01B-7A4F-4847-BD93-FC999C8D5A24}"/>
              </a:ext>
            </a:extLst>
          </p:cNvPr>
          <p:cNvSpPr txBox="1"/>
          <p:nvPr/>
        </p:nvSpPr>
        <p:spPr>
          <a:xfrm>
            <a:off x="113994" y="1017788"/>
            <a:ext cx="8409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What are the various data elements that are textual in nature in any software project?</a:t>
            </a:r>
          </a:p>
        </p:txBody>
      </p:sp>
    </p:spTree>
    <p:extLst>
      <p:ext uri="{BB962C8B-B14F-4D97-AF65-F5344CB8AC3E}">
        <p14:creationId xmlns:p14="http://schemas.microsoft.com/office/powerpoint/2010/main" val="1570060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A44D6-E163-40C1-9C00-CC60A163E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44115" y="52850"/>
            <a:ext cx="7717500" cy="572700"/>
          </a:xfrm>
        </p:spPr>
        <p:txBody>
          <a:bodyPr/>
          <a:lstStyle/>
          <a:p>
            <a:pPr algn="ctr"/>
            <a:r>
              <a:rPr lang="en-US" dirty="0"/>
              <a:t>Textual data in Software Project </a:t>
            </a:r>
            <a:endParaRPr lang="en-CA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20E416-F7A8-43A8-8015-DC2AB9C96C36}"/>
              </a:ext>
            </a:extLst>
          </p:cNvPr>
          <p:cNvSpPr txBox="1"/>
          <p:nvPr/>
        </p:nvSpPr>
        <p:spPr>
          <a:xfrm>
            <a:off x="292050" y="4698475"/>
            <a:ext cx="8801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Bird, Christian, Tim Menzies, and Thomas Zimmermann, eds. The art and science of analyzing software data. Elsevier, 2015.</a:t>
            </a:r>
          </a:p>
          <a:p>
            <a:endParaRPr lang="en-CA" sz="1200" dirty="0"/>
          </a:p>
        </p:txBody>
      </p:sp>
      <p:pic>
        <p:nvPicPr>
          <p:cNvPr id="14" name="Picture 2" descr="https://ars.els-cdn.com/content/image/3-s2.0-B9780124115194000033-f03-01-9780124115194.jpg">
            <a:extLst>
              <a:ext uri="{FF2B5EF4-FFF2-40B4-BE49-F238E27FC236}">
                <a16:creationId xmlns:a16="http://schemas.microsoft.com/office/drawing/2014/main" id="{ED70F96F-FE34-A148-8711-126810A66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75" y="1005799"/>
            <a:ext cx="8458200" cy="357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CD4B4E2-DBE7-C841-8314-888869DEAA48}"/>
              </a:ext>
            </a:extLst>
          </p:cNvPr>
          <p:cNvSpPr/>
          <p:nvPr/>
        </p:nvSpPr>
        <p:spPr>
          <a:xfrm>
            <a:off x="6178304" y="3549719"/>
            <a:ext cx="751492" cy="39164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Customer review comments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F84F8C-336B-EC4F-BF43-FE016C46F124}"/>
              </a:ext>
            </a:extLst>
          </p:cNvPr>
          <p:cNvSpPr/>
          <p:nvPr/>
        </p:nvSpPr>
        <p:spPr>
          <a:xfrm>
            <a:off x="3306726" y="3625702"/>
            <a:ext cx="659218" cy="3827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85A674-E8E6-6B4E-B10E-415949DCF2DC}"/>
              </a:ext>
            </a:extLst>
          </p:cNvPr>
          <p:cNvSpPr/>
          <p:nvPr/>
        </p:nvSpPr>
        <p:spPr>
          <a:xfrm>
            <a:off x="3306726" y="3081241"/>
            <a:ext cx="659218" cy="3827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58B80E-2287-D740-9801-E210F4A7517D}"/>
              </a:ext>
            </a:extLst>
          </p:cNvPr>
          <p:cNvSpPr/>
          <p:nvPr/>
        </p:nvSpPr>
        <p:spPr>
          <a:xfrm>
            <a:off x="6178303" y="3071851"/>
            <a:ext cx="659218" cy="3827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DDEBDC-3A36-FF4B-BA0B-8FA1D0DC8FCA}"/>
              </a:ext>
            </a:extLst>
          </p:cNvPr>
          <p:cNvSpPr/>
          <p:nvPr/>
        </p:nvSpPr>
        <p:spPr>
          <a:xfrm>
            <a:off x="5224131" y="2565655"/>
            <a:ext cx="659218" cy="3827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F647E8-53B1-5048-A4BE-0057A0AED889}"/>
              </a:ext>
            </a:extLst>
          </p:cNvPr>
          <p:cNvSpPr/>
          <p:nvPr/>
        </p:nvSpPr>
        <p:spPr>
          <a:xfrm>
            <a:off x="471377" y="2559560"/>
            <a:ext cx="581246" cy="3827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D922DEF-055F-6044-ACE5-DC7020E80374}"/>
              </a:ext>
            </a:extLst>
          </p:cNvPr>
          <p:cNvSpPr/>
          <p:nvPr/>
        </p:nvSpPr>
        <p:spPr>
          <a:xfrm>
            <a:off x="5224131" y="4130612"/>
            <a:ext cx="659218" cy="3827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EA1BDC4-CD3D-5140-BFD3-45A2DF32C507}"/>
              </a:ext>
            </a:extLst>
          </p:cNvPr>
          <p:cNvSpPr/>
          <p:nvPr/>
        </p:nvSpPr>
        <p:spPr>
          <a:xfrm>
            <a:off x="5224131" y="3081241"/>
            <a:ext cx="659218" cy="3827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AD20AF-60A8-3B4D-9D82-59B8DE0526F6}"/>
              </a:ext>
            </a:extLst>
          </p:cNvPr>
          <p:cNvSpPr/>
          <p:nvPr/>
        </p:nvSpPr>
        <p:spPr>
          <a:xfrm>
            <a:off x="6178304" y="3561582"/>
            <a:ext cx="751492" cy="39164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78D9C76-871A-934C-99A0-A08A41BDDC82}"/>
              </a:ext>
            </a:extLst>
          </p:cNvPr>
          <p:cNvGrpSpPr/>
          <p:nvPr/>
        </p:nvGrpSpPr>
        <p:grpSpPr>
          <a:xfrm>
            <a:off x="7456759" y="69882"/>
            <a:ext cx="1687241" cy="466935"/>
            <a:chOff x="3614484" y="809956"/>
            <a:chExt cx="1720444" cy="466935"/>
          </a:xfrm>
        </p:grpSpPr>
        <p:sp>
          <p:nvSpPr>
            <p:cNvPr id="26" name="Freeform: Shape 5">
              <a:extLst>
                <a:ext uri="{FF2B5EF4-FFF2-40B4-BE49-F238E27FC236}">
                  <a16:creationId xmlns:a16="http://schemas.microsoft.com/office/drawing/2014/main" id="{53D0CEBF-B72A-3047-AC9A-BC1A48E35F60}"/>
                </a:ext>
              </a:extLst>
            </p:cNvPr>
            <p:cNvSpPr/>
            <p:nvPr/>
          </p:nvSpPr>
          <p:spPr>
            <a:xfrm>
              <a:off x="3836303" y="858982"/>
              <a:ext cx="1498625" cy="373548"/>
            </a:xfrm>
            <a:custGeom>
              <a:avLst/>
              <a:gdLst>
                <a:gd name="connsiteX0" fmla="*/ 0 w 2798111"/>
                <a:gd name="connsiteY0" fmla="*/ 0 h 354909"/>
                <a:gd name="connsiteX1" fmla="*/ 2798111 w 2798111"/>
                <a:gd name="connsiteY1" fmla="*/ 0 h 354909"/>
                <a:gd name="connsiteX2" fmla="*/ 2798111 w 2798111"/>
                <a:gd name="connsiteY2" fmla="*/ 354909 h 354909"/>
                <a:gd name="connsiteX3" fmla="*/ 0 w 2798111"/>
                <a:gd name="connsiteY3" fmla="*/ 354909 h 354909"/>
                <a:gd name="connsiteX4" fmla="*/ 0 w 2798111"/>
                <a:gd name="connsiteY4" fmla="*/ 0 h 35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8111" h="354909">
                  <a:moveTo>
                    <a:pt x="0" y="0"/>
                  </a:moveTo>
                  <a:lnTo>
                    <a:pt x="2798111" y="0"/>
                  </a:lnTo>
                  <a:lnTo>
                    <a:pt x="2798111" y="354909"/>
                  </a:lnTo>
                  <a:lnTo>
                    <a:pt x="0" y="35490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r>
                <a:rPr lang="en-CA" b="1" dirty="0">
                  <a:latin typeface="Walter Turncoat" panose="020B0604020202020204" charset="0"/>
                </a:rPr>
                <a:t>      Introduction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EFD8909-157B-904F-A0C4-4F452C0B4A0F}"/>
                </a:ext>
              </a:extLst>
            </p:cNvPr>
            <p:cNvSpPr/>
            <p:nvPr/>
          </p:nvSpPr>
          <p:spPr>
            <a:xfrm>
              <a:off x="3614484" y="809956"/>
              <a:ext cx="488511" cy="466935"/>
            </a:xfrm>
            <a:prstGeom prst="ellipse">
              <a:avLst/>
            </a:prstGeom>
            <a:solidFill>
              <a:srgbClr val="92D050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r>
                <a:rPr lang="en-CA" b="1" dirty="0">
                  <a:latin typeface="Walter Turncoat" panose="020B0604020202020204" charset="0"/>
                </a:rPr>
                <a:t>1  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E14141-45A6-6848-ABFD-9EA51F93C05E}"/>
              </a:ext>
            </a:extLst>
          </p:cNvPr>
          <p:cNvGrpSpPr/>
          <p:nvPr/>
        </p:nvGrpSpPr>
        <p:grpSpPr>
          <a:xfrm>
            <a:off x="9519377" y="533887"/>
            <a:ext cx="1939593" cy="466935"/>
            <a:chOff x="3935886" y="1342632"/>
            <a:chExt cx="1856023" cy="466935"/>
          </a:xfrm>
        </p:grpSpPr>
        <p:sp>
          <p:nvSpPr>
            <p:cNvPr id="23" name="Freeform: Shape 8">
              <a:extLst>
                <a:ext uri="{FF2B5EF4-FFF2-40B4-BE49-F238E27FC236}">
                  <a16:creationId xmlns:a16="http://schemas.microsoft.com/office/drawing/2014/main" id="{A93A1B44-2B66-A34D-931E-3738916BA5CE}"/>
                </a:ext>
              </a:extLst>
            </p:cNvPr>
            <p:cNvSpPr/>
            <p:nvPr/>
          </p:nvSpPr>
          <p:spPr>
            <a:xfrm>
              <a:off x="4157706" y="1391658"/>
              <a:ext cx="1634203" cy="373548"/>
            </a:xfrm>
            <a:custGeom>
              <a:avLst/>
              <a:gdLst>
                <a:gd name="connsiteX0" fmla="*/ 0 w 2476709"/>
                <a:gd name="connsiteY0" fmla="*/ 0 h 354909"/>
                <a:gd name="connsiteX1" fmla="*/ 2476709 w 2476709"/>
                <a:gd name="connsiteY1" fmla="*/ 0 h 354909"/>
                <a:gd name="connsiteX2" fmla="*/ 2476709 w 2476709"/>
                <a:gd name="connsiteY2" fmla="*/ 354909 h 354909"/>
                <a:gd name="connsiteX3" fmla="*/ 0 w 2476709"/>
                <a:gd name="connsiteY3" fmla="*/ 354909 h 354909"/>
                <a:gd name="connsiteX4" fmla="*/ 0 w 2476709"/>
                <a:gd name="connsiteY4" fmla="*/ 0 h 35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709" h="354909">
                  <a:moveTo>
                    <a:pt x="0" y="0"/>
                  </a:moveTo>
                  <a:lnTo>
                    <a:pt x="2476709" y="0"/>
                  </a:lnTo>
                  <a:lnTo>
                    <a:pt x="2476709" y="354909"/>
                  </a:lnTo>
                  <a:lnTo>
                    <a:pt x="0" y="35490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281709" tIns="27940" rIns="27940" bIns="27940" numCol="1" spcCol="1270" anchor="ctr" anchorCtr="0">
              <a:noAutofit/>
            </a:bodyPr>
            <a:lstStyle/>
            <a:p>
              <a:pPr defTabSz="466725">
                <a:spcBef>
                  <a:spcPct val="0"/>
                </a:spcBef>
              </a:pPr>
              <a:r>
                <a:rPr lang="en-CA" b="1" kern="1200" dirty="0">
                  <a:latin typeface="Walter Turncoat" panose="020B0604020202020204" charset="0"/>
                </a:rPr>
                <a:t> NLP for RE</a:t>
              </a:r>
              <a:endParaRPr lang="en-CA" b="1" i="0" u="none" strike="noStrike" kern="1200" cap="none" dirty="0">
                <a:latin typeface="Walter Turncoat" panose="020B0604020202020204" charset="0"/>
                <a:ea typeface="+mn-ea"/>
                <a:cs typeface="+mn-c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90C42A9-D0E6-E440-8D9E-9EB65D178824}"/>
                </a:ext>
              </a:extLst>
            </p:cNvPr>
            <p:cNvSpPr/>
            <p:nvPr/>
          </p:nvSpPr>
          <p:spPr>
            <a:xfrm>
              <a:off x="3935886" y="1342632"/>
              <a:ext cx="488511" cy="466935"/>
            </a:xfrm>
            <a:prstGeom prst="ellipse">
              <a:avLst/>
            </a:prstGeom>
            <a:solidFill>
              <a:srgbClr val="92D050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r>
                <a:rPr lang="en-CA" b="1" dirty="0">
                  <a:latin typeface="Walter Turncoat" panose="020B0604020202020204" charset="0"/>
                </a:rPr>
                <a:t> 2</a:t>
              </a:r>
            </a:p>
          </p:txBody>
        </p:sp>
      </p:grpSp>
      <p:sp>
        <p:nvSpPr>
          <p:cNvPr id="28" name="Slide Number Placeholder 3">
            <a:extLst>
              <a:ext uri="{FF2B5EF4-FFF2-40B4-BE49-F238E27FC236}">
                <a16:creationId xmlns:a16="http://schemas.microsoft.com/office/drawing/2014/main" id="{26151C3B-F96C-1742-BA02-50427D9DC826}"/>
              </a:ext>
            </a:extLst>
          </p:cNvPr>
          <p:cNvSpPr txBox="1">
            <a:spLocks/>
          </p:cNvSpPr>
          <p:nvPr/>
        </p:nvSpPr>
        <p:spPr>
          <a:xfrm>
            <a:off x="8623139" y="4773109"/>
            <a:ext cx="520861" cy="370391"/>
          </a:xfrm>
          <a:prstGeom prst="teardrop">
            <a:avLst/>
          </a:prstGeom>
          <a:solidFill>
            <a:srgbClr val="F2B81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9</a:t>
            </a:fld>
            <a:endParaRPr lang="e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511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theme/theme1.xml><?xml version="1.0" encoding="utf-8"?>
<a:theme xmlns:a="http://schemas.openxmlformats.org/drawingml/2006/main" name="Writing History Thesis by Slidesgo">
  <a:themeElements>
    <a:clrScheme name="Simple Light">
      <a:dk1>
        <a:srgbClr val="3F3742"/>
      </a:dk1>
      <a:lt1>
        <a:srgbClr val="FFFFFF"/>
      </a:lt1>
      <a:dk2>
        <a:srgbClr val="090085"/>
      </a:dk2>
      <a:lt2>
        <a:srgbClr val="3F3742"/>
      </a:lt2>
      <a:accent1>
        <a:srgbClr val="FFF6E0"/>
      </a:accent1>
      <a:accent2>
        <a:srgbClr val="EC86DA"/>
      </a:accent2>
      <a:accent3>
        <a:srgbClr val="090085"/>
      </a:accent3>
      <a:accent4>
        <a:srgbClr val="37313A"/>
      </a:accent4>
      <a:accent5>
        <a:srgbClr val="FFF6E0"/>
      </a:accent5>
      <a:accent6>
        <a:srgbClr val="FFFFFF"/>
      </a:accent6>
      <a:hlink>
        <a:srgbClr val="3731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3F3742"/>
    </a:dk1>
    <a:lt1>
      <a:srgbClr val="FFFFFF"/>
    </a:lt1>
    <a:dk2>
      <a:srgbClr val="090085"/>
    </a:dk2>
    <a:lt2>
      <a:srgbClr val="3F3742"/>
    </a:lt2>
    <a:accent1>
      <a:srgbClr val="FFF6E0"/>
    </a:accent1>
    <a:accent2>
      <a:srgbClr val="EC86DA"/>
    </a:accent2>
    <a:accent3>
      <a:srgbClr val="090085"/>
    </a:accent3>
    <a:accent4>
      <a:srgbClr val="37313A"/>
    </a:accent4>
    <a:accent5>
      <a:srgbClr val="FFF6E0"/>
    </a:accent5>
    <a:accent6>
      <a:srgbClr val="FFFFFF"/>
    </a:accent6>
    <a:hlink>
      <a:srgbClr val="37313A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9367</TotalTime>
  <Words>1330</Words>
  <Application>Microsoft Macintosh PowerPoint</Application>
  <PresentationFormat>On-screen Show (16:9)</PresentationFormat>
  <Paragraphs>207</Paragraphs>
  <Slides>22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7" baseType="lpstr">
      <vt:lpstr>Arial</vt:lpstr>
      <vt:lpstr>Arial</vt:lpstr>
      <vt:lpstr>Calibri</vt:lpstr>
      <vt:lpstr>Calibri Light</vt:lpstr>
      <vt:lpstr>charter</vt:lpstr>
      <vt:lpstr>freight-text-pro</vt:lpstr>
      <vt:lpstr>Livvic</vt:lpstr>
      <vt:lpstr>Merriweather</vt:lpstr>
      <vt:lpstr>Muli</vt:lpstr>
      <vt:lpstr>Roboto</vt:lpstr>
      <vt:lpstr>Rubik</vt:lpstr>
      <vt:lpstr>SabonLTStd-Italic</vt:lpstr>
      <vt:lpstr>Walter Turncoat</vt:lpstr>
      <vt:lpstr>Writing History Thesis by Slidesgo</vt:lpstr>
      <vt:lpstr>Custom Design</vt:lpstr>
      <vt:lpstr>PowerPoint Presentation</vt:lpstr>
      <vt:lpstr>Natural Language Processing (NLP) for Requirements Engineering</vt:lpstr>
      <vt:lpstr>Scope</vt:lpstr>
      <vt:lpstr>-Plato, 4 B.C</vt:lpstr>
      <vt:lpstr>PowerPoint Presentation</vt:lpstr>
      <vt:lpstr>Natural Language Processing (NLP)</vt:lpstr>
      <vt:lpstr>Activity </vt:lpstr>
      <vt:lpstr>Activity 2</vt:lpstr>
      <vt:lpstr>Textual data in Software Project </vt:lpstr>
      <vt:lpstr>Requirements elicitation</vt:lpstr>
      <vt:lpstr>The power of data-driven requirements elicitation</vt:lpstr>
      <vt:lpstr>Dilbert on number of requirements </vt:lpstr>
      <vt:lpstr>Dilbert on changing requirements </vt:lpstr>
      <vt:lpstr>NLP for RE Tools</vt:lpstr>
      <vt:lpstr>Applications NLP (and ML)  in RE: Examples</vt:lpstr>
      <vt:lpstr>PowerPoint Presentation</vt:lpstr>
      <vt:lpstr>Hands-on </vt:lpstr>
      <vt:lpstr>PowerPoint Presentation</vt:lpstr>
      <vt:lpstr>  Lab this week:</vt:lpstr>
      <vt:lpstr>  Assignment 1: </vt:lpstr>
      <vt:lpstr>Further reading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Writing  History Thesis</dc:title>
  <cp:lastModifiedBy>Gouri Deshpande</cp:lastModifiedBy>
  <cp:revision>119</cp:revision>
  <dcterms:modified xsi:type="dcterms:W3CDTF">2022-04-05T03:23:11Z</dcterms:modified>
</cp:coreProperties>
</file>